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4704" r:id="rId1"/>
    <p:sldMasterId id="2147484749" r:id="rId2"/>
  </p:sldMasterIdLst>
  <p:notesMasterIdLst>
    <p:notesMasterId r:id="rId17"/>
  </p:notesMasterIdLst>
  <p:handoutMasterIdLst>
    <p:handoutMasterId r:id="rId18"/>
  </p:handoutMasterIdLst>
  <p:sldIdLst>
    <p:sldId id="256" r:id="rId3"/>
    <p:sldId id="277" r:id="rId4"/>
    <p:sldId id="286" r:id="rId5"/>
    <p:sldId id="259" r:id="rId6"/>
    <p:sldId id="268" r:id="rId7"/>
    <p:sldId id="293" r:id="rId8"/>
    <p:sldId id="295" r:id="rId9"/>
    <p:sldId id="292" r:id="rId10"/>
    <p:sldId id="290" r:id="rId11"/>
    <p:sldId id="291" r:id="rId12"/>
    <p:sldId id="296" r:id="rId13"/>
    <p:sldId id="287" r:id="rId14"/>
    <p:sldId id="288" r:id="rId15"/>
    <p:sldId id="289" r:id="rId16"/>
  </p:sldIdLst>
  <p:sldSz cx="9144000" cy="6858000" type="screen4x3"/>
  <p:notesSz cx="7315200" cy="96012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Verdana"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Verdana"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Verdana"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00FF"/>
    <a:srgbClr val="3333FF"/>
    <a:srgbClr val="009900"/>
    <a:srgbClr val="66CCFF"/>
    <a:srgbClr val="000099"/>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7708" autoAdjust="0"/>
    <p:restoredTop sz="79041" autoAdjust="0"/>
  </p:normalViewPr>
  <p:slideViewPr>
    <p:cSldViewPr>
      <p:cViewPr varScale="1">
        <p:scale>
          <a:sx n="69" d="100"/>
          <a:sy n="69" d="100"/>
        </p:scale>
        <p:origin x="151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DC9EFBB1-F1D5-47B6-B783-8218F3057AC2}" type="slidenum">
              <a:rPr lang="en-US" smtClean="0"/>
              <a:t>‹#›</a:t>
            </a:fld>
            <a:endParaRPr lang="en-US"/>
          </a:p>
        </p:txBody>
      </p:sp>
    </p:spTree>
    <p:extLst>
      <p:ext uri="{BB962C8B-B14F-4D97-AF65-F5344CB8AC3E}">
        <p14:creationId xmlns:p14="http://schemas.microsoft.com/office/powerpoint/2010/main" val="384716871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wrap="square" lIns="96661" tIns="48331" rIns="96661" bIns="48331" numCol="1" anchor="t" anchorCtr="0" compatLnSpc="1">
            <a:prstTxWarp prst="textNoShape">
              <a:avLst/>
            </a:prstTxWarp>
          </a:bodyPr>
          <a:lstStyle>
            <a:lvl1pPr eaLnBrk="1" hangingPunct="1">
              <a:defRPr sz="1300">
                <a:latin typeface="Calibri" panose="020F0502020204030204" pitchFamily="34" charset="0"/>
                <a:cs typeface="Arial" panose="020B0604020202020204" pitchFamily="34" charset="0"/>
              </a:defRPr>
            </a:lvl1pPr>
          </a:lstStyle>
          <a:p>
            <a:pPr>
              <a:defRPr/>
            </a:pPr>
            <a:endParaRPr lang="en-US" altLang="en-US"/>
          </a:p>
        </p:txBody>
      </p:sp>
      <p:sp>
        <p:nvSpPr>
          <p:cNvPr id="3" name="Date Placeholder 2"/>
          <p:cNvSpPr>
            <a:spLocks noGrp="1"/>
          </p:cNvSpPr>
          <p:nvPr>
            <p:ph type="dt" idx="1"/>
          </p:nvPr>
        </p:nvSpPr>
        <p:spPr>
          <a:xfrm>
            <a:off x="4143587" y="0"/>
            <a:ext cx="3169920" cy="480060"/>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a:latin typeface="Calibri" panose="020F0502020204030204" pitchFamily="34" charset="0"/>
                <a:cs typeface="Arial" panose="020B0604020202020204" pitchFamily="34" charset="0"/>
              </a:defRPr>
            </a:lvl1pPr>
          </a:lstStyle>
          <a:p>
            <a:pPr>
              <a:defRPr/>
            </a:pPr>
            <a:endParaRPr lang="en-US" alt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dirty="0" smtClean="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wrap="square" lIns="96661" tIns="48331" rIns="96661" bIns="48331" numCol="1" anchor="b" anchorCtr="0" compatLnSpc="1">
            <a:prstTxWarp prst="textNoShape">
              <a:avLst/>
            </a:prstTxWarp>
          </a:bodyPr>
          <a:lstStyle>
            <a:lvl1pPr eaLnBrk="1" hangingPunct="1">
              <a:defRPr sz="1300">
                <a:latin typeface="Calibri" panose="020F0502020204030204" pitchFamily="34" charset="0"/>
                <a:cs typeface="Arial" panose="020B0604020202020204" pitchFamily="34" charset="0"/>
              </a:defRPr>
            </a:lvl1pPr>
          </a:lstStyle>
          <a:p>
            <a:pPr>
              <a:defRPr/>
            </a:pPr>
            <a:endParaRPr lang="en-US" alt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a:latin typeface="Calibri" pitchFamily="34" charset="0"/>
                <a:cs typeface="Arial" charset="0"/>
              </a:defRPr>
            </a:lvl1pPr>
          </a:lstStyle>
          <a:p>
            <a:pPr>
              <a:defRPr/>
            </a:pPr>
            <a:fld id="{EFF27173-D407-4797-BFDF-8EF2D52688CF}" type="slidenum">
              <a:rPr lang="en-US" altLang="en-US"/>
              <a:pPr>
                <a:defRPr/>
              </a:pPr>
              <a:t>‹#›</a:t>
            </a:fld>
            <a:endParaRPr lang="en-US" altLang="en-US"/>
          </a:p>
        </p:txBody>
      </p:sp>
    </p:spTree>
    <p:extLst>
      <p:ext uri="{BB962C8B-B14F-4D97-AF65-F5344CB8AC3E}">
        <p14:creationId xmlns:p14="http://schemas.microsoft.com/office/powerpoint/2010/main" val="1446066195"/>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irs.gov/" TargetMode="External"/><Relationship Id="rId2" Type="http://schemas.openxmlformats.org/officeDocument/2006/relationships/slide" Target="../slides/slide6.xml"/><Relationship Id="rId1" Type="http://schemas.openxmlformats.org/officeDocument/2006/relationships/notesMaster" Target="../notesMasters/notesMaster1.xml"/><Relationship Id="rId6" Type="http://schemas.openxmlformats.org/officeDocument/2006/relationships/hyperlink" Target="https://www.irs.gov/pub/irs-pdf/f1120ssk.pdf" TargetMode="External"/><Relationship Id="rId5" Type="http://schemas.openxmlformats.org/officeDocument/2006/relationships/hyperlink" Target="https://www.irs.gov/pub/irs-pdf/f1065sk1.pdf" TargetMode="External"/><Relationship Id="rId4" Type="http://schemas.openxmlformats.org/officeDocument/2006/relationships/hyperlink" Target="https://www.irs.gov/pub/irs-pdf/f1041sk1.pdf?_ga=1.121894155.1291453530.1449498369"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irs.gov/"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www.irs.gov/pub/irs-pdf/f1120ssk.pdf" TargetMode="External"/><Relationship Id="rId5" Type="http://schemas.openxmlformats.org/officeDocument/2006/relationships/hyperlink" Target="https://www.irs.gov/pub/irs-pdf/f1065sk1.pdf" TargetMode="External"/><Relationship Id="rId4" Type="http://schemas.openxmlformats.org/officeDocument/2006/relationships/hyperlink" Target="https://www.irs.gov/pub/irs-pdf/f1041sk1.pdf?_ga=1.121894155.1291453530.1449498369"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irs.gov/"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s://www.irs.gov/pub/irs-pdf/f1120ssk.pdf" TargetMode="External"/><Relationship Id="rId5" Type="http://schemas.openxmlformats.org/officeDocument/2006/relationships/hyperlink" Target="https://www.irs.gov/pub/irs-pdf/f1065sk1.pdf" TargetMode="External"/><Relationship Id="rId4" Type="http://schemas.openxmlformats.org/officeDocument/2006/relationships/hyperlink" Target="https://www.irs.gov/pub/irs-pdf/f1041sk1.pdf?_ga=1.121894155.1291453530.1449498369"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itchFamily="34" charset="0"/>
              </a:defRPr>
            </a:lvl1pPr>
            <a:lvl2pPr marL="785372" indent="-302066">
              <a:spcBef>
                <a:spcPct val="30000"/>
              </a:spcBef>
              <a:defRPr sz="1300">
                <a:solidFill>
                  <a:schemeClr val="tx1"/>
                </a:solidFill>
                <a:latin typeface="Calibri" pitchFamily="34" charset="0"/>
              </a:defRPr>
            </a:lvl2pPr>
            <a:lvl3pPr marL="1208265" indent="-241653">
              <a:spcBef>
                <a:spcPct val="30000"/>
              </a:spcBef>
              <a:defRPr sz="1300">
                <a:solidFill>
                  <a:schemeClr val="tx1"/>
                </a:solidFill>
                <a:latin typeface="Calibri" pitchFamily="34" charset="0"/>
              </a:defRPr>
            </a:lvl3pPr>
            <a:lvl4pPr marL="1691571" indent="-241653">
              <a:spcBef>
                <a:spcPct val="30000"/>
              </a:spcBef>
              <a:defRPr sz="1300">
                <a:solidFill>
                  <a:schemeClr val="tx1"/>
                </a:solidFill>
                <a:latin typeface="Calibri" pitchFamily="34" charset="0"/>
              </a:defRPr>
            </a:lvl4pPr>
            <a:lvl5pPr marL="2174878" indent="-241653">
              <a:spcBef>
                <a:spcPct val="30000"/>
              </a:spcBef>
              <a:defRPr sz="1300">
                <a:solidFill>
                  <a:schemeClr val="tx1"/>
                </a:solidFill>
                <a:latin typeface="Calibri" pitchFamily="34" charset="0"/>
              </a:defRPr>
            </a:lvl5pPr>
            <a:lvl6pPr marL="2658184" indent="-241653" eaLnBrk="0" fontAlgn="base" hangingPunct="0">
              <a:spcBef>
                <a:spcPct val="30000"/>
              </a:spcBef>
              <a:spcAft>
                <a:spcPct val="0"/>
              </a:spcAft>
              <a:defRPr sz="1300">
                <a:solidFill>
                  <a:schemeClr val="tx1"/>
                </a:solidFill>
                <a:latin typeface="Calibri" pitchFamily="34" charset="0"/>
              </a:defRPr>
            </a:lvl6pPr>
            <a:lvl7pPr marL="3141490" indent="-241653" eaLnBrk="0" fontAlgn="base" hangingPunct="0">
              <a:spcBef>
                <a:spcPct val="30000"/>
              </a:spcBef>
              <a:spcAft>
                <a:spcPct val="0"/>
              </a:spcAft>
              <a:defRPr sz="1300">
                <a:solidFill>
                  <a:schemeClr val="tx1"/>
                </a:solidFill>
                <a:latin typeface="Calibri" pitchFamily="34" charset="0"/>
              </a:defRPr>
            </a:lvl7pPr>
            <a:lvl8pPr marL="3624796" indent="-241653" eaLnBrk="0" fontAlgn="base" hangingPunct="0">
              <a:spcBef>
                <a:spcPct val="30000"/>
              </a:spcBef>
              <a:spcAft>
                <a:spcPct val="0"/>
              </a:spcAft>
              <a:defRPr sz="1300">
                <a:solidFill>
                  <a:schemeClr val="tx1"/>
                </a:solidFill>
                <a:latin typeface="Calibri" pitchFamily="34" charset="0"/>
              </a:defRPr>
            </a:lvl8pPr>
            <a:lvl9pPr marL="4108102" indent="-241653" eaLnBrk="0" fontAlgn="base" hangingPunct="0">
              <a:spcBef>
                <a:spcPct val="30000"/>
              </a:spcBef>
              <a:spcAft>
                <a:spcPct val="0"/>
              </a:spcAft>
              <a:defRPr sz="1300">
                <a:solidFill>
                  <a:schemeClr val="tx1"/>
                </a:solidFill>
                <a:latin typeface="Calibri" pitchFamily="34" charset="0"/>
              </a:defRPr>
            </a:lvl9pPr>
          </a:lstStyle>
          <a:p>
            <a:pPr>
              <a:spcBef>
                <a:spcPct val="0"/>
              </a:spcBef>
            </a:pPr>
            <a:fld id="{923C444C-5A08-4E32-852F-29A76E48B6F8}" type="slidenum">
              <a:rPr lang="en-US" altLang="en-US" smtClean="0"/>
              <a:pPr>
                <a:spcBef>
                  <a:spcPct val="0"/>
                </a:spcBef>
              </a:pPr>
              <a:t>1</a:t>
            </a:fld>
            <a:endParaRPr lang="en-US" altLang="en-US" smtClean="0"/>
          </a:p>
        </p:txBody>
      </p:sp>
      <p:sp>
        <p:nvSpPr>
          <p:cNvPr id="2" name="Date Placeholder 1"/>
          <p:cNvSpPr>
            <a:spLocks noGrp="1"/>
          </p:cNvSpPr>
          <p:nvPr>
            <p:ph type="dt" idx="10"/>
          </p:nvPr>
        </p:nvSpPr>
        <p:spPr/>
        <p:txBody>
          <a:bodyPr/>
          <a:lstStyle/>
          <a:p>
            <a:pPr>
              <a:defRPr/>
            </a:pPr>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 typeface="Arial" panose="020B0604020202020204" pitchFamily="34" charset="0"/>
              <a:buNone/>
              <a:defRPr/>
            </a:pPr>
            <a:r>
              <a:rPr lang="en-US" i="1" dirty="0" smtClean="0"/>
              <a:t>Pub 4012 Notes</a:t>
            </a:r>
          </a:p>
          <a:p>
            <a:pPr marL="181240" indent="-181240">
              <a:buFont typeface="Arial" panose="020B0604020202020204" pitchFamily="34" charset="0"/>
              <a:buChar char="•"/>
              <a:defRPr/>
            </a:pPr>
            <a:r>
              <a:rPr lang="en-US" i="1" dirty="0" smtClean="0"/>
              <a:t>Be careful to choose the right form. The taxpayer’s Schedule K-1 may come from a Form 1065 (partnership), Form 1120S (S-</a:t>
            </a:r>
            <a:r>
              <a:rPr lang="en-US" i="1" dirty="0" err="1" smtClean="0"/>
              <a:t>corp</a:t>
            </a:r>
            <a:r>
              <a:rPr lang="en-US" i="1" dirty="0" smtClean="0"/>
              <a:t>) or Form 1041 (estate).</a:t>
            </a:r>
          </a:p>
          <a:p>
            <a:pPr marL="181240" indent="-181240">
              <a:buFont typeface="Arial" panose="020B0604020202020204" pitchFamily="34" charset="0"/>
              <a:buChar char="•"/>
              <a:defRPr/>
            </a:pPr>
            <a:r>
              <a:rPr lang="en-US" i="1" dirty="0" smtClean="0"/>
              <a:t>Most in-scope K-1s will be from a Passive Entity, and the taxpayer’s investment will be at risk. Be sure to check these boxes if applicable –TaxSlayer® may give you a warning if the At-Risk box is left blank. </a:t>
            </a:r>
            <a:endParaRPr lang="en-US" altLang="en-US" b="1" dirty="0" smtClean="0"/>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itchFamily="34" charset="0"/>
              </a:defRPr>
            </a:lvl1pPr>
            <a:lvl2pPr marL="785372" indent="-302066">
              <a:spcBef>
                <a:spcPct val="30000"/>
              </a:spcBef>
              <a:defRPr sz="1300">
                <a:solidFill>
                  <a:schemeClr val="tx1"/>
                </a:solidFill>
                <a:latin typeface="Calibri" pitchFamily="34" charset="0"/>
              </a:defRPr>
            </a:lvl2pPr>
            <a:lvl3pPr marL="1208265" indent="-241653">
              <a:spcBef>
                <a:spcPct val="30000"/>
              </a:spcBef>
              <a:defRPr sz="1300">
                <a:solidFill>
                  <a:schemeClr val="tx1"/>
                </a:solidFill>
                <a:latin typeface="Calibri" pitchFamily="34" charset="0"/>
              </a:defRPr>
            </a:lvl3pPr>
            <a:lvl4pPr marL="1691571" indent="-241653">
              <a:spcBef>
                <a:spcPct val="30000"/>
              </a:spcBef>
              <a:defRPr sz="1300">
                <a:solidFill>
                  <a:schemeClr val="tx1"/>
                </a:solidFill>
                <a:latin typeface="Calibri" pitchFamily="34" charset="0"/>
              </a:defRPr>
            </a:lvl4pPr>
            <a:lvl5pPr marL="2174878" indent="-241653">
              <a:spcBef>
                <a:spcPct val="30000"/>
              </a:spcBef>
              <a:defRPr sz="1300">
                <a:solidFill>
                  <a:schemeClr val="tx1"/>
                </a:solidFill>
                <a:latin typeface="Calibri" pitchFamily="34" charset="0"/>
              </a:defRPr>
            </a:lvl5pPr>
            <a:lvl6pPr marL="2658184" indent="-241653" eaLnBrk="0" fontAlgn="base" hangingPunct="0">
              <a:spcBef>
                <a:spcPct val="30000"/>
              </a:spcBef>
              <a:spcAft>
                <a:spcPct val="0"/>
              </a:spcAft>
              <a:defRPr sz="1300">
                <a:solidFill>
                  <a:schemeClr val="tx1"/>
                </a:solidFill>
                <a:latin typeface="Calibri" pitchFamily="34" charset="0"/>
              </a:defRPr>
            </a:lvl6pPr>
            <a:lvl7pPr marL="3141490" indent="-241653" eaLnBrk="0" fontAlgn="base" hangingPunct="0">
              <a:spcBef>
                <a:spcPct val="30000"/>
              </a:spcBef>
              <a:spcAft>
                <a:spcPct val="0"/>
              </a:spcAft>
              <a:defRPr sz="1300">
                <a:solidFill>
                  <a:schemeClr val="tx1"/>
                </a:solidFill>
                <a:latin typeface="Calibri" pitchFamily="34" charset="0"/>
              </a:defRPr>
            </a:lvl7pPr>
            <a:lvl8pPr marL="3624796" indent="-241653" eaLnBrk="0" fontAlgn="base" hangingPunct="0">
              <a:spcBef>
                <a:spcPct val="30000"/>
              </a:spcBef>
              <a:spcAft>
                <a:spcPct val="0"/>
              </a:spcAft>
              <a:defRPr sz="1300">
                <a:solidFill>
                  <a:schemeClr val="tx1"/>
                </a:solidFill>
                <a:latin typeface="Calibri" pitchFamily="34" charset="0"/>
              </a:defRPr>
            </a:lvl8pPr>
            <a:lvl9pPr marL="4108102" indent="-241653" eaLnBrk="0" fontAlgn="base" hangingPunct="0">
              <a:spcBef>
                <a:spcPct val="30000"/>
              </a:spcBef>
              <a:spcAft>
                <a:spcPct val="0"/>
              </a:spcAft>
              <a:defRPr sz="1300">
                <a:solidFill>
                  <a:schemeClr val="tx1"/>
                </a:solidFill>
                <a:latin typeface="Calibri" pitchFamily="34" charset="0"/>
              </a:defRPr>
            </a:lvl9pPr>
          </a:lstStyle>
          <a:p>
            <a:pPr>
              <a:spcBef>
                <a:spcPct val="0"/>
              </a:spcBef>
            </a:pPr>
            <a:fld id="{3C1F0067-4CAC-49A3-86CF-00B1D4BA4A3A}" type="slidenum">
              <a:rPr lang="en-US" altLang="en-US" smtClean="0"/>
              <a:pPr>
                <a:spcBef>
                  <a:spcPct val="0"/>
                </a:spcBef>
              </a:pPr>
              <a:t>11</a:t>
            </a:fld>
            <a:endParaRPr lang="en-US" altLang="en-US" smtClean="0"/>
          </a:p>
        </p:txBody>
      </p:sp>
      <p:sp>
        <p:nvSpPr>
          <p:cNvPr id="2" name="Date Placeholder 1"/>
          <p:cNvSpPr>
            <a:spLocks noGrp="1"/>
          </p:cNvSpPr>
          <p:nvPr>
            <p:ph type="dt" idx="10"/>
          </p:nvPr>
        </p:nvSpPr>
        <p:spPr/>
        <p:txBody>
          <a:bodyPr/>
          <a:lstStyle/>
          <a:p>
            <a:pPr>
              <a:defRPr/>
            </a:pPr>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itchFamily="34" charset="0"/>
              </a:defRPr>
            </a:lvl1pPr>
            <a:lvl2pPr marL="771947" indent="-297032">
              <a:spcBef>
                <a:spcPct val="30000"/>
              </a:spcBef>
              <a:defRPr sz="1300">
                <a:solidFill>
                  <a:schemeClr val="tx1"/>
                </a:solidFill>
                <a:latin typeface="Calibri" pitchFamily="34" charset="0"/>
              </a:defRPr>
            </a:lvl2pPr>
            <a:lvl3pPr marL="1188128" indent="-236619">
              <a:spcBef>
                <a:spcPct val="30000"/>
              </a:spcBef>
              <a:defRPr sz="1300">
                <a:solidFill>
                  <a:schemeClr val="tx1"/>
                </a:solidFill>
                <a:latin typeface="Calibri" pitchFamily="34" charset="0"/>
              </a:defRPr>
            </a:lvl3pPr>
            <a:lvl4pPr marL="1663043" indent="-236619">
              <a:spcBef>
                <a:spcPct val="30000"/>
              </a:spcBef>
              <a:defRPr sz="1300">
                <a:solidFill>
                  <a:schemeClr val="tx1"/>
                </a:solidFill>
                <a:latin typeface="Calibri" pitchFamily="34" charset="0"/>
              </a:defRPr>
            </a:lvl4pPr>
            <a:lvl5pPr marL="2139637" indent="-236619">
              <a:spcBef>
                <a:spcPct val="30000"/>
              </a:spcBef>
              <a:defRPr sz="1300">
                <a:solidFill>
                  <a:schemeClr val="tx1"/>
                </a:solidFill>
                <a:latin typeface="Calibri" pitchFamily="34" charset="0"/>
              </a:defRPr>
            </a:lvl5pPr>
            <a:lvl6pPr marL="2622943" indent="-236619" eaLnBrk="0" fontAlgn="base" hangingPunct="0">
              <a:spcBef>
                <a:spcPct val="30000"/>
              </a:spcBef>
              <a:spcAft>
                <a:spcPct val="0"/>
              </a:spcAft>
              <a:defRPr sz="1300">
                <a:solidFill>
                  <a:schemeClr val="tx1"/>
                </a:solidFill>
                <a:latin typeface="Calibri" pitchFamily="34" charset="0"/>
              </a:defRPr>
            </a:lvl6pPr>
            <a:lvl7pPr marL="3106249" indent="-236619" eaLnBrk="0" fontAlgn="base" hangingPunct="0">
              <a:spcBef>
                <a:spcPct val="30000"/>
              </a:spcBef>
              <a:spcAft>
                <a:spcPct val="0"/>
              </a:spcAft>
              <a:defRPr sz="1300">
                <a:solidFill>
                  <a:schemeClr val="tx1"/>
                </a:solidFill>
                <a:latin typeface="Calibri" pitchFamily="34" charset="0"/>
              </a:defRPr>
            </a:lvl7pPr>
            <a:lvl8pPr marL="3589555" indent="-236619" eaLnBrk="0" fontAlgn="base" hangingPunct="0">
              <a:spcBef>
                <a:spcPct val="30000"/>
              </a:spcBef>
              <a:spcAft>
                <a:spcPct val="0"/>
              </a:spcAft>
              <a:defRPr sz="1300">
                <a:solidFill>
                  <a:schemeClr val="tx1"/>
                </a:solidFill>
                <a:latin typeface="Calibri" pitchFamily="34" charset="0"/>
              </a:defRPr>
            </a:lvl8pPr>
            <a:lvl9pPr marL="4072861" indent="-236619" eaLnBrk="0" fontAlgn="base" hangingPunct="0">
              <a:spcBef>
                <a:spcPct val="30000"/>
              </a:spcBef>
              <a:spcAft>
                <a:spcPct val="0"/>
              </a:spcAft>
              <a:defRPr sz="1300">
                <a:solidFill>
                  <a:schemeClr val="tx1"/>
                </a:solidFill>
                <a:latin typeface="Calibri" pitchFamily="34" charset="0"/>
              </a:defRPr>
            </a:lvl9pPr>
          </a:lstStyle>
          <a:p>
            <a:pPr>
              <a:spcBef>
                <a:spcPct val="0"/>
              </a:spcBef>
            </a:pPr>
            <a:fld id="{AD4716A2-3FE9-4CA5-A0CC-591A6D3DFAED}" type="slidenum">
              <a:rPr lang="en-US" altLang="en-US" smtClean="0"/>
              <a:pPr>
                <a:spcBef>
                  <a:spcPct val="0"/>
                </a:spcBef>
              </a:pPr>
              <a:t>14</a:t>
            </a:fld>
            <a:endParaRPr lang="en-US" altLang="en-US" smtClean="0"/>
          </a:p>
        </p:txBody>
      </p:sp>
      <p:sp>
        <p:nvSpPr>
          <p:cNvPr id="2" name="Date Placeholder 1"/>
          <p:cNvSpPr>
            <a:spLocks noGrp="1"/>
          </p:cNvSpPr>
          <p:nvPr>
            <p:ph type="dt" idx="10"/>
          </p:nvPr>
        </p:nvSpPr>
        <p:spPr/>
        <p:txBody>
          <a:bodyPr/>
          <a:lstStyle/>
          <a:p>
            <a:pPr>
              <a:defRPr/>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cs typeface="Arial" charset="0"/>
              </a:defRPr>
            </a:lvl1pPr>
            <a:lvl2pPr marL="785372" indent="-302066">
              <a:defRPr>
                <a:solidFill>
                  <a:schemeClr val="tx1"/>
                </a:solidFill>
                <a:latin typeface="Verdana" pitchFamily="34" charset="0"/>
                <a:cs typeface="Arial" charset="0"/>
              </a:defRPr>
            </a:lvl2pPr>
            <a:lvl3pPr marL="1208265" indent="-241653">
              <a:defRPr>
                <a:solidFill>
                  <a:schemeClr val="tx1"/>
                </a:solidFill>
                <a:latin typeface="Verdana" pitchFamily="34" charset="0"/>
                <a:cs typeface="Arial" charset="0"/>
              </a:defRPr>
            </a:lvl3pPr>
            <a:lvl4pPr marL="1691571" indent="-241653">
              <a:defRPr>
                <a:solidFill>
                  <a:schemeClr val="tx1"/>
                </a:solidFill>
                <a:latin typeface="Verdana" pitchFamily="34" charset="0"/>
                <a:cs typeface="Arial" charset="0"/>
              </a:defRPr>
            </a:lvl4pPr>
            <a:lvl5pPr marL="2174878" indent="-241653">
              <a:defRPr>
                <a:solidFill>
                  <a:schemeClr val="tx1"/>
                </a:solidFill>
                <a:latin typeface="Verdana" pitchFamily="34" charset="0"/>
                <a:cs typeface="Arial" charset="0"/>
              </a:defRPr>
            </a:lvl5pPr>
            <a:lvl6pPr marL="2658184" indent="-241653" eaLnBrk="0" fontAlgn="base" hangingPunct="0">
              <a:spcBef>
                <a:spcPct val="0"/>
              </a:spcBef>
              <a:spcAft>
                <a:spcPct val="0"/>
              </a:spcAft>
              <a:defRPr>
                <a:solidFill>
                  <a:schemeClr val="tx1"/>
                </a:solidFill>
                <a:latin typeface="Verdana" pitchFamily="34" charset="0"/>
                <a:cs typeface="Arial" charset="0"/>
              </a:defRPr>
            </a:lvl6pPr>
            <a:lvl7pPr marL="3141490" indent="-241653" eaLnBrk="0" fontAlgn="base" hangingPunct="0">
              <a:spcBef>
                <a:spcPct val="0"/>
              </a:spcBef>
              <a:spcAft>
                <a:spcPct val="0"/>
              </a:spcAft>
              <a:defRPr>
                <a:solidFill>
                  <a:schemeClr val="tx1"/>
                </a:solidFill>
                <a:latin typeface="Verdana" pitchFamily="34" charset="0"/>
                <a:cs typeface="Arial" charset="0"/>
              </a:defRPr>
            </a:lvl7pPr>
            <a:lvl8pPr marL="3624796" indent="-241653" eaLnBrk="0" fontAlgn="base" hangingPunct="0">
              <a:spcBef>
                <a:spcPct val="0"/>
              </a:spcBef>
              <a:spcAft>
                <a:spcPct val="0"/>
              </a:spcAft>
              <a:defRPr>
                <a:solidFill>
                  <a:schemeClr val="tx1"/>
                </a:solidFill>
                <a:latin typeface="Verdana" pitchFamily="34" charset="0"/>
                <a:cs typeface="Arial" charset="0"/>
              </a:defRPr>
            </a:lvl8pPr>
            <a:lvl9pPr marL="4108102" indent="-241653" eaLnBrk="0" fontAlgn="base" hangingPunct="0">
              <a:spcBef>
                <a:spcPct val="0"/>
              </a:spcBef>
              <a:spcAft>
                <a:spcPct val="0"/>
              </a:spcAft>
              <a:defRPr>
                <a:solidFill>
                  <a:schemeClr val="tx1"/>
                </a:solidFill>
                <a:latin typeface="Verdana" pitchFamily="34" charset="0"/>
                <a:cs typeface="Arial" charset="0"/>
              </a:defRPr>
            </a:lvl9pPr>
          </a:lstStyle>
          <a:p>
            <a:fld id="{9F0CB62E-A650-4B43-A5FB-8242870459DD}" type="slidenum">
              <a:rPr lang="en-US" altLang="en-US" smtClean="0">
                <a:latin typeface="Calibri" pitchFamily="34" charset="0"/>
              </a:rPr>
              <a:pPr/>
              <a:t>2</a:t>
            </a:fld>
            <a:endParaRPr lang="en-US" altLang="en-US" smtClean="0">
              <a:latin typeface="Calibri" pitchFamily="34" charset="0"/>
            </a:endParaRPr>
          </a:p>
        </p:txBody>
      </p:sp>
      <p:sp>
        <p:nvSpPr>
          <p:cNvPr id="2" name="Date Placeholder 1"/>
          <p:cNvSpPr>
            <a:spLocks noGrp="1"/>
          </p:cNvSpPr>
          <p:nvPr>
            <p:ph type="dt" idx="10"/>
          </p:nvPr>
        </p:nvSpPr>
        <p:spPr/>
        <p:txBody>
          <a:bodyPr/>
          <a:lstStyle/>
          <a:p>
            <a:pPr>
              <a:defRPr/>
            </a:pPr>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7884" indent="-177884">
              <a:spcBef>
                <a:spcPts val="622"/>
              </a:spcBef>
              <a:buFontTx/>
              <a:buChar char="•"/>
            </a:pPr>
            <a:r>
              <a:rPr lang="en-US" altLang="en-US" smtClean="0"/>
              <a:t>Carefully review any K-1s to make sure they are in scope. Nothing is more discouraging to the taxpayer than having them go through the intake process and wait to have their return prepared only to be told that their return is out of scope.</a:t>
            </a:r>
          </a:p>
          <a:p>
            <a:pPr marL="177884" indent="-177884">
              <a:spcBef>
                <a:spcPts val="622"/>
              </a:spcBef>
              <a:buFontTx/>
              <a:buChar char="•"/>
            </a:pPr>
            <a:r>
              <a:rPr lang="en-US" altLang="en-US" smtClean="0"/>
              <a:t>See Pub 4012, pg D-3 for specific K-1 instructions</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itchFamily="34" charset="0"/>
              </a:defRPr>
            </a:lvl1pPr>
            <a:lvl2pPr marL="785372" indent="-302066">
              <a:spcBef>
                <a:spcPct val="30000"/>
              </a:spcBef>
              <a:defRPr sz="1300">
                <a:solidFill>
                  <a:schemeClr val="tx1"/>
                </a:solidFill>
                <a:latin typeface="Calibri" pitchFamily="34" charset="0"/>
              </a:defRPr>
            </a:lvl2pPr>
            <a:lvl3pPr marL="1208265" indent="-241653">
              <a:spcBef>
                <a:spcPct val="30000"/>
              </a:spcBef>
              <a:defRPr sz="1300">
                <a:solidFill>
                  <a:schemeClr val="tx1"/>
                </a:solidFill>
                <a:latin typeface="Calibri" pitchFamily="34" charset="0"/>
              </a:defRPr>
            </a:lvl3pPr>
            <a:lvl4pPr marL="1691571" indent="-241653">
              <a:spcBef>
                <a:spcPct val="30000"/>
              </a:spcBef>
              <a:defRPr sz="1300">
                <a:solidFill>
                  <a:schemeClr val="tx1"/>
                </a:solidFill>
                <a:latin typeface="Calibri" pitchFamily="34" charset="0"/>
              </a:defRPr>
            </a:lvl4pPr>
            <a:lvl5pPr marL="2174878" indent="-241653">
              <a:spcBef>
                <a:spcPct val="30000"/>
              </a:spcBef>
              <a:defRPr sz="1300">
                <a:solidFill>
                  <a:schemeClr val="tx1"/>
                </a:solidFill>
                <a:latin typeface="Calibri" pitchFamily="34" charset="0"/>
              </a:defRPr>
            </a:lvl5pPr>
            <a:lvl6pPr marL="2658184" indent="-241653" eaLnBrk="0" fontAlgn="base" hangingPunct="0">
              <a:spcBef>
                <a:spcPct val="30000"/>
              </a:spcBef>
              <a:spcAft>
                <a:spcPct val="0"/>
              </a:spcAft>
              <a:defRPr sz="1300">
                <a:solidFill>
                  <a:schemeClr val="tx1"/>
                </a:solidFill>
                <a:latin typeface="Calibri" pitchFamily="34" charset="0"/>
              </a:defRPr>
            </a:lvl6pPr>
            <a:lvl7pPr marL="3141490" indent="-241653" eaLnBrk="0" fontAlgn="base" hangingPunct="0">
              <a:spcBef>
                <a:spcPct val="30000"/>
              </a:spcBef>
              <a:spcAft>
                <a:spcPct val="0"/>
              </a:spcAft>
              <a:defRPr sz="1300">
                <a:solidFill>
                  <a:schemeClr val="tx1"/>
                </a:solidFill>
                <a:latin typeface="Calibri" pitchFamily="34" charset="0"/>
              </a:defRPr>
            </a:lvl7pPr>
            <a:lvl8pPr marL="3624796" indent="-241653" eaLnBrk="0" fontAlgn="base" hangingPunct="0">
              <a:spcBef>
                <a:spcPct val="30000"/>
              </a:spcBef>
              <a:spcAft>
                <a:spcPct val="0"/>
              </a:spcAft>
              <a:defRPr sz="1300">
                <a:solidFill>
                  <a:schemeClr val="tx1"/>
                </a:solidFill>
                <a:latin typeface="Calibri" pitchFamily="34" charset="0"/>
              </a:defRPr>
            </a:lvl8pPr>
            <a:lvl9pPr marL="4108102" indent="-241653" eaLnBrk="0" fontAlgn="base" hangingPunct="0">
              <a:spcBef>
                <a:spcPct val="30000"/>
              </a:spcBef>
              <a:spcAft>
                <a:spcPct val="0"/>
              </a:spcAft>
              <a:defRPr sz="1300">
                <a:solidFill>
                  <a:schemeClr val="tx1"/>
                </a:solidFill>
                <a:latin typeface="Calibri" pitchFamily="34" charset="0"/>
              </a:defRPr>
            </a:lvl9pPr>
          </a:lstStyle>
          <a:p>
            <a:pPr>
              <a:spcBef>
                <a:spcPct val="0"/>
              </a:spcBef>
            </a:pPr>
            <a:fld id="{39C23402-C55D-4AF6-A6C0-870B13A61542}" type="slidenum">
              <a:rPr lang="en-US" altLang="en-US" smtClean="0"/>
              <a:pPr>
                <a:spcBef>
                  <a:spcPct val="0"/>
                </a:spcBef>
              </a:pPr>
              <a:t>3</a:t>
            </a:fld>
            <a:endParaRPr lang="en-US" altLang="en-US" smtClean="0"/>
          </a:p>
        </p:txBody>
      </p:sp>
      <p:sp>
        <p:nvSpPr>
          <p:cNvPr id="2" name="Date Placeholder 1"/>
          <p:cNvSpPr>
            <a:spLocks noGrp="1"/>
          </p:cNvSpPr>
          <p:nvPr>
            <p:ph type="dt" idx="10"/>
          </p:nvPr>
        </p:nvSpPr>
        <p:spPr/>
        <p:txBody>
          <a:bodyPr/>
          <a:lstStyle/>
          <a:p>
            <a:pPr>
              <a:defRPr/>
            </a:pPr>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Interest and Dividend line numbers not listed for K-1s as they vary</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itchFamily="34" charset="0"/>
              </a:defRPr>
            </a:lvl1pPr>
            <a:lvl2pPr marL="785372" indent="-302066">
              <a:spcBef>
                <a:spcPct val="30000"/>
              </a:spcBef>
              <a:defRPr sz="1300">
                <a:solidFill>
                  <a:schemeClr val="tx1"/>
                </a:solidFill>
                <a:latin typeface="Calibri" pitchFamily="34" charset="0"/>
              </a:defRPr>
            </a:lvl2pPr>
            <a:lvl3pPr marL="1208265" indent="-241653">
              <a:spcBef>
                <a:spcPct val="30000"/>
              </a:spcBef>
              <a:defRPr sz="1300">
                <a:solidFill>
                  <a:schemeClr val="tx1"/>
                </a:solidFill>
                <a:latin typeface="Calibri" pitchFamily="34" charset="0"/>
              </a:defRPr>
            </a:lvl3pPr>
            <a:lvl4pPr marL="1691571" indent="-241653">
              <a:spcBef>
                <a:spcPct val="30000"/>
              </a:spcBef>
              <a:defRPr sz="1300">
                <a:solidFill>
                  <a:schemeClr val="tx1"/>
                </a:solidFill>
                <a:latin typeface="Calibri" pitchFamily="34" charset="0"/>
              </a:defRPr>
            </a:lvl4pPr>
            <a:lvl5pPr marL="2174878" indent="-241653">
              <a:spcBef>
                <a:spcPct val="30000"/>
              </a:spcBef>
              <a:defRPr sz="1300">
                <a:solidFill>
                  <a:schemeClr val="tx1"/>
                </a:solidFill>
                <a:latin typeface="Calibri" pitchFamily="34" charset="0"/>
              </a:defRPr>
            </a:lvl5pPr>
            <a:lvl6pPr marL="2658184" indent="-241653" eaLnBrk="0" fontAlgn="base" hangingPunct="0">
              <a:spcBef>
                <a:spcPct val="30000"/>
              </a:spcBef>
              <a:spcAft>
                <a:spcPct val="0"/>
              </a:spcAft>
              <a:defRPr sz="1300">
                <a:solidFill>
                  <a:schemeClr val="tx1"/>
                </a:solidFill>
                <a:latin typeface="Calibri" pitchFamily="34" charset="0"/>
              </a:defRPr>
            </a:lvl6pPr>
            <a:lvl7pPr marL="3141490" indent="-241653" eaLnBrk="0" fontAlgn="base" hangingPunct="0">
              <a:spcBef>
                <a:spcPct val="30000"/>
              </a:spcBef>
              <a:spcAft>
                <a:spcPct val="0"/>
              </a:spcAft>
              <a:defRPr sz="1300">
                <a:solidFill>
                  <a:schemeClr val="tx1"/>
                </a:solidFill>
                <a:latin typeface="Calibri" pitchFamily="34" charset="0"/>
              </a:defRPr>
            </a:lvl7pPr>
            <a:lvl8pPr marL="3624796" indent="-241653" eaLnBrk="0" fontAlgn="base" hangingPunct="0">
              <a:spcBef>
                <a:spcPct val="30000"/>
              </a:spcBef>
              <a:spcAft>
                <a:spcPct val="0"/>
              </a:spcAft>
              <a:defRPr sz="1300">
                <a:solidFill>
                  <a:schemeClr val="tx1"/>
                </a:solidFill>
                <a:latin typeface="Calibri" pitchFamily="34" charset="0"/>
              </a:defRPr>
            </a:lvl8pPr>
            <a:lvl9pPr marL="4108102" indent="-241653" eaLnBrk="0" fontAlgn="base" hangingPunct="0">
              <a:spcBef>
                <a:spcPct val="30000"/>
              </a:spcBef>
              <a:spcAft>
                <a:spcPct val="0"/>
              </a:spcAft>
              <a:defRPr sz="1300">
                <a:solidFill>
                  <a:schemeClr val="tx1"/>
                </a:solidFill>
                <a:latin typeface="Calibri" pitchFamily="34" charset="0"/>
              </a:defRPr>
            </a:lvl9pPr>
          </a:lstStyle>
          <a:p>
            <a:pPr>
              <a:spcBef>
                <a:spcPct val="0"/>
              </a:spcBef>
            </a:pPr>
            <a:fld id="{28EDFA6B-5FFF-4151-93DE-6B5A4AEC33EC}" type="slidenum">
              <a:rPr lang="en-US" altLang="en-US" smtClean="0">
                <a:ea typeface="Calibri" pitchFamily="34" charset="0"/>
                <a:cs typeface="Calibri" pitchFamily="34" charset="0"/>
              </a:rPr>
              <a:pPr>
                <a:spcBef>
                  <a:spcPct val="0"/>
                </a:spcBef>
              </a:pPr>
              <a:t>4</a:t>
            </a:fld>
            <a:endParaRPr lang="en-US" altLang="en-US" smtClean="0">
              <a:ea typeface="Calibri" pitchFamily="34" charset="0"/>
              <a:cs typeface="Calibri" pitchFamily="34" charset="0"/>
            </a:endParaRPr>
          </a:p>
        </p:txBody>
      </p:sp>
      <p:sp>
        <p:nvSpPr>
          <p:cNvPr id="2" name="Date Placeholder 1"/>
          <p:cNvSpPr>
            <a:spLocks noGrp="1"/>
          </p:cNvSpPr>
          <p:nvPr>
            <p:ph type="dt" idx="10"/>
          </p:nvPr>
        </p:nvSpPr>
        <p:spPr/>
        <p:txBody>
          <a:bodyPr/>
          <a:lstStyle/>
          <a:p>
            <a:pPr>
              <a:defRPr/>
            </a:pPr>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Watch dates - could be fiscal year rather than calendar year K-1</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itchFamily="34" charset="0"/>
              </a:defRPr>
            </a:lvl1pPr>
            <a:lvl2pPr marL="785372" indent="-302066">
              <a:spcBef>
                <a:spcPct val="30000"/>
              </a:spcBef>
              <a:defRPr sz="1300">
                <a:solidFill>
                  <a:schemeClr val="tx1"/>
                </a:solidFill>
                <a:latin typeface="Calibri" pitchFamily="34" charset="0"/>
              </a:defRPr>
            </a:lvl2pPr>
            <a:lvl3pPr marL="1208265" indent="-241653">
              <a:spcBef>
                <a:spcPct val="30000"/>
              </a:spcBef>
              <a:defRPr sz="1300">
                <a:solidFill>
                  <a:schemeClr val="tx1"/>
                </a:solidFill>
                <a:latin typeface="Calibri" pitchFamily="34" charset="0"/>
              </a:defRPr>
            </a:lvl3pPr>
            <a:lvl4pPr marL="1691571" indent="-241653">
              <a:spcBef>
                <a:spcPct val="30000"/>
              </a:spcBef>
              <a:defRPr sz="1300">
                <a:solidFill>
                  <a:schemeClr val="tx1"/>
                </a:solidFill>
                <a:latin typeface="Calibri" pitchFamily="34" charset="0"/>
              </a:defRPr>
            </a:lvl4pPr>
            <a:lvl5pPr marL="2174878" indent="-241653">
              <a:spcBef>
                <a:spcPct val="30000"/>
              </a:spcBef>
              <a:defRPr sz="1300">
                <a:solidFill>
                  <a:schemeClr val="tx1"/>
                </a:solidFill>
                <a:latin typeface="Calibri" pitchFamily="34" charset="0"/>
              </a:defRPr>
            </a:lvl5pPr>
            <a:lvl6pPr marL="2658184" indent="-241653" eaLnBrk="0" fontAlgn="base" hangingPunct="0">
              <a:spcBef>
                <a:spcPct val="30000"/>
              </a:spcBef>
              <a:spcAft>
                <a:spcPct val="0"/>
              </a:spcAft>
              <a:defRPr sz="1300">
                <a:solidFill>
                  <a:schemeClr val="tx1"/>
                </a:solidFill>
                <a:latin typeface="Calibri" pitchFamily="34" charset="0"/>
              </a:defRPr>
            </a:lvl6pPr>
            <a:lvl7pPr marL="3141490" indent="-241653" eaLnBrk="0" fontAlgn="base" hangingPunct="0">
              <a:spcBef>
                <a:spcPct val="30000"/>
              </a:spcBef>
              <a:spcAft>
                <a:spcPct val="0"/>
              </a:spcAft>
              <a:defRPr sz="1300">
                <a:solidFill>
                  <a:schemeClr val="tx1"/>
                </a:solidFill>
                <a:latin typeface="Calibri" pitchFamily="34" charset="0"/>
              </a:defRPr>
            </a:lvl7pPr>
            <a:lvl8pPr marL="3624796" indent="-241653" eaLnBrk="0" fontAlgn="base" hangingPunct="0">
              <a:spcBef>
                <a:spcPct val="30000"/>
              </a:spcBef>
              <a:spcAft>
                <a:spcPct val="0"/>
              </a:spcAft>
              <a:defRPr sz="1300">
                <a:solidFill>
                  <a:schemeClr val="tx1"/>
                </a:solidFill>
                <a:latin typeface="Calibri" pitchFamily="34" charset="0"/>
              </a:defRPr>
            </a:lvl8pPr>
            <a:lvl9pPr marL="4108102" indent="-241653" eaLnBrk="0" fontAlgn="base" hangingPunct="0">
              <a:spcBef>
                <a:spcPct val="30000"/>
              </a:spcBef>
              <a:spcAft>
                <a:spcPct val="0"/>
              </a:spcAft>
              <a:defRPr sz="1300">
                <a:solidFill>
                  <a:schemeClr val="tx1"/>
                </a:solidFill>
                <a:latin typeface="Calibri" pitchFamily="34" charset="0"/>
              </a:defRPr>
            </a:lvl9pPr>
          </a:lstStyle>
          <a:p>
            <a:pPr>
              <a:spcBef>
                <a:spcPct val="0"/>
              </a:spcBef>
            </a:pPr>
            <a:fld id="{6BB556B6-4CDE-47DB-9E28-9B9120A5F863}" type="slidenum">
              <a:rPr lang="en-US" altLang="en-US" smtClean="0"/>
              <a:pPr>
                <a:spcBef>
                  <a:spcPct val="0"/>
                </a:spcBef>
              </a:pPr>
              <a:t>5</a:t>
            </a:fld>
            <a:endParaRPr lang="en-US" altLang="en-US" smtClean="0"/>
          </a:p>
        </p:txBody>
      </p:sp>
      <p:sp>
        <p:nvSpPr>
          <p:cNvPr id="2" name="Date Placeholder 1"/>
          <p:cNvSpPr>
            <a:spLocks noGrp="1"/>
          </p:cNvSpPr>
          <p:nvPr>
            <p:ph type="dt" idx="10"/>
          </p:nvPr>
        </p:nvSpPr>
        <p:spPr/>
        <p:txBody>
          <a:bodyPr/>
          <a:lstStyle/>
          <a:p>
            <a:pPr>
              <a:defRPr/>
            </a:pPr>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81240" indent="-181240">
              <a:buFontTx/>
              <a:buChar char="•"/>
            </a:pPr>
            <a:r>
              <a:rPr lang="en-US" altLang="en-US" smtClean="0"/>
              <a:t>Look on p.2 of K-1 (or back) for explanation of codes</a:t>
            </a:r>
          </a:p>
          <a:p>
            <a:pPr marL="181240" indent="-181240">
              <a:spcBef>
                <a:spcPct val="0"/>
              </a:spcBef>
              <a:buFontTx/>
              <a:buChar char="•"/>
            </a:pPr>
            <a:r>
              <a:rPr lang="en-US" altLang="en-US" smtClean="0"/>
              <a:t>For IRS copies look at </a:t>
            </a:r>
            <a:r>
              <a:rPr lang="en-US" altLang="en-US" u="sng" smtClean="0">
                <a:solidFill>
                  <a:srgbClr val="0000FF"/>
                </a:solidFill>
                <a:ea typeface="Calibri" pitchFamily="34" charset="0"/>
                <a:cs typeface="Times New Roman" pitchFamily="18" charset="0"/>
                <a:hlinkClick r:id="rId3"/>
              </a:rPr>
              <a:t>irs.gov</a:t>
            </a:r>
            <a:r>
              <a:rPr lang="en-US" altLang="en-US" u="sng" smtClean="0">
                <a:solidFill>
                  <a:srgbClr val="0000FF"/>
                </a:solidFill>
                <a:ea typeface="Calibri" pitchFamily="34" charset="0"/>
                <a:cs typeface="Times New Roman" pitchFamily="18" charset="0"/>
              </a:rPr>
              <a:t>:</a:t>
            </a:r>
            <a:endParaRPr lang="en-US" altLang="en-US" smtClean="0"/>
          </a:p>
          <a:p>
            <a:pPr marL="664546" lvl="1" indent="-181240">
              <a:buFontTx/>
              <a:buChar char="•"/>
            </a:pPr>
            <a:r>
              <a:rPr lang="en-US" altLang="en-US" u="sng" smtClean="0">
                <a:hlinkClick r:id="rId4"/>
              </a:rPr>
              <a:t>Form 1041 (Schedule K-1)</a:t>
            </a:r>
            <a:r>
              <a:rPr lang="en-US" altLang="en-US" smtClean="0"/>
              <a:t>Beneficiary's Share of Income, Deductions, Credits, etc.</a:t>
            </a:r>
          </a:p>
          <a:p>
            <a:pPr marL="664546" lvl="1" indent="-181240">
              <a:buFontTx/>
              <a:buChar char="•"/>
            </a:pPr>
            <a:r>
              <a:rPr lang="en-US" altLang="en-US" u="sng" smtClean="0">
                <a:hlinkClick r:id="rId5"/>
              </a:rPr>
              <a:t>Form 1065 (Schedule K-1)</a:t>
            </a:r>
            <a:r>
              <a:rPr lang="en-US" altLang="en-US" smtClean="0"/>
              <a:t>Partner's Share of Income, Deductions, Credits, etc.</a:t>
            </a:r>
          </a:p>
          <a:p>
            <a:pPr marL="664546" lvl="1" indent="-181240">
              <a:buFontTx/>
              <a:buChar char="•"/>
            </a:pPr>
            <a:r>
              <a:rPr lang="en-US" altLang="en-US" u="sng" smtClean="0">
                <a:hlinkClick r:id="rId6"/>
              </a:rPr>
              <a:t>Form 1120-S (Schedule K-1)</a:t>
            </a:r>
            <a:r>
              <a:rPr lang="en-US" altLang="en-US" smtClean="0"/>
              <a:t>Shareholder's Share of Income, Deductions, Credits, etc.</a:t>
            </a:r>
          </a:p>
          <a:p>
            <a:pPr marL="664546" lvl="1" indent="-181240">
              <a:buFontTx/>
              <a:buChar char="•"/>
            </a:pPr>
            <a:endParaRPr lang="en-US" altLang="en-US" smtClean="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cs typeface="Arial" charset="0"/>
              </a:defRPr>
            </a:lvl1pPr>
            <a:lvl2pPr marL="785372" indent="-302066">
              <a:defRPr>
                <a:solidFill>
                  <a:schemeClr val="tx1"/>
                </a:solidFill>
                <a:latin typeface="Verdana" pitchFamily="34" charset="0"/>
                <a:cs typeface="Arial" charset="0"/>
              </a:defRPr>
            </a:lvl2pPr>
            <a:lvl3pPr marL="1208265" indent="-241653">
              <a:defRPr>
                <a:solidFill>
                  <a:schemeClr val="tx1"/>
                </a:solidFill>
                <a:latin typeface="Verdana" pitchFamily="34" charset="0"/>
                <a:cs typeface="Arial" charset="0"/>
              </a:defRPr>
            </a:lvl3pPr>
            <a:lvl4pPr marL="1691571" indent="-241653">
              <a:defRPr>
                <a:solidFill>
                  <a:schemeClr val="tx1"/>
                </a:solidFill>
                <a:latin typeface="Verdana" pitchFamily="34" charset="0"/>
                <a:cs typeface="Arial" charset="0"/>
              </a:defRPr>
            </a:lvl4pPr>
            <a:lvl5pPr marL="2174878" indent="-241653">
              <a:defRPr>
                <a:solidFill>
                  <a:schemeClr val="tx1"/>
                </a:solidFill>
                <a:latin typeface="Verdana" pitchFamily="34" charset="0"/>
                <a:cs typeface="Arial" charset="0"/>
              </a:defRPr>
            </a:lvl5pPr>
            <a:lvl6pPr marL="2658184" indent="-241653" eaLnBrk="0" fontAlgn="base" hangingPunct="0">
              <a:spcBef>
                <a:spcPct val="0"/>
              </a:spcBef>
              <a:spcAft>
                <a:spcPct val="0"/>
              </a:spcAft>
              <a:defRPr>
                <a:solidFill>
                  <a:schemeClr val="tx1"/>
                </a:solidFill>
                <a:latin typeface="Verdana" pitchFamily="34" charset="0"/>
                <a:cs typeface="Arial" charset="0"/>
              </a:defRPr>
            </a:lvl6pPr>
            <a:lvl7pPr marL="3141490" indent="-241653" eaLnBrk="0" fontAlgn="base" hangingPunct="0">
              <a:spcBef>
                <a:spcPct val="0"/>
              </a:spcBef>
              <a:spcAft>
                <a:spcPct val="0"/>
              </a:spcAft>
              <a:defRPr>
                <a:solidFill>
                  <a:schemeClr val="tx1"/>
                </a:solidFill>
                <a:latin typeface="Verdana" pitchFamily="34" charset="0"/>
                <a:cs typeface="Arial" charset="0"/>
              </a:defRPr>
            </a:lvl7pPr>
            <a:lvl8pPr marL="3624796" indent="-241653" eaLnBrk="0" fontAlgn="base" hangingPunct="0">
              <a:spcBef>
                <a:spcPct val="0"/>
              </a:spcBef>
              <a:spcAft>
                <a:spcPct val="0"/>
              </a:spcAft>
              <a:defRPr>
                <a:solidFill>
                  <a:schemeClr val="tx1"/>
                </a:solidFill>
                <a:latin typeface="Verdana" pitchFamily="34" charset="0"/>
                <a:cs typeface="Arial" charset="0"/>
              </a:defRPr>
            </a:lvl8pPr>
            <a:lvl9pPr marL="4108102" indent="-241653" eaLnBrk="0" fontAlgn="base" hangingPunct="0">
              <a:spcBef>
                <a:spcPct val="0"/>
              </a:spcBef>
              <a:spcAft>
                <a:spcPct val="0"/>
              </a:spcAft>
              <a:defRPr>
                <a:solidFill>
                  <a:schemeClr val="tx1"/>
                </a:solidFill>
                <a:latin typeface="Verdana" pitchFamily="34" charset="0"/>
                <a:cs typeface="Arial" charset="0"/>
              </a:defRPr>
            </a:lvl9pPr>
          </a:lstStyle>
          <a:p>
            <a:fld id="{D74CCEBD-388E-4EFA-B31C-B728BF5455A8}" type="slidenum">
              <a:rPr lang="en-US" altLang="en-US" smtClean="0">
                <a:latin typeface="Calibri" pitchFamily="34" charset="0"/>
              </a:rPr>
              <a:pPr/>
              <a:t>6</a:t>
            </a:fld>
            <a:endParaRPr lang="en-US" altLang="en-US" smtClean="0">
              <a:latin typeface="Calibri" pitchFamily="34" charset="0"/>
            </a:endParaRPr>
          </a:p>
        </p:txBody>
      </p:sp>
      <p:sp>
        <p:nvSpPr>
          <p:cNvPr id="2" name="Date Placeholder 1"/>
          <p:cNvSpPr>
            <a:spLocks noGrp="1"/>
          </p:cNvSpPr>
          <p:nvPr>
            <p:ph type="dt" idx="10"/>
          </p:nvPr>
        </p:nvSpPr>
        <p:spPr/>
        <p:txBody>
          <a:bodyPr/>
          <a:lstStyle/>
          <a:p>
            <a:pPr>
              <a:defRPr/>
            </a:pPr>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marL="181240" indent="-181240">
              <a:buFont typeface="Arial" panose="020B0604020202020204" pitchFamily="34" charset="0"/>
              <a:buChar char="•"/>
              <a:defRPr/>
            </a:pPr>
            <a:r>
              <a:rPr lang="en-US" dirty="0" smtClean="0"/>
              <a:t>Look on p.2 of K-1 (or back) for explanation of codes</a:t>
            </a:r>
          </a:p>
          <a:p>
            <a:pPr marL="181240" indent="-181240">
              <a:spcBef>
                <a:spcPts val="0"/>
              </a:spcBef>
              <a:spcAft>
                <a:spcPts val="0"/>
              </a:spcAft>
              <a:buFont typeface="Arial" panose="020B0604020202020204" pitchFamily="34" charset="0"/>
              <a:buChar char="•"/>
              <a:defRPr/>
            </a:pPr>
            <a:r>
              <a:rPr lang="en-US" dirty="0" smtClean="0"/>
              <a:t>For IRS copies look at </a:t>
            </a:r>
            <a:r>
              <a:rPr lang="en-US" u="sng" dirty="0" smtClean="0">
                <a:solidFill>
                  <a:srgbClr val="0000FF"/>
                </a:solidFill>
                <a:ea typeface="Calibri"/>
                <a:cs typeface="Times New Roman"/>
                <a:hlinkClick r:id="rId3"/>
              </a:rPr>
              <a:t>irs.gov</a:t>
            </a:r>
            <a:r>
              <a:rPr lang="en-US" u="sng" dirty="0" smtClean="0">
                <a:solidFill>
                  <a:srgbClr val="0000FF"/>
                </a:solidFill>
                <a:ea typeface="Calibri"/>
                <a:cs typeface="Times New Roman"/>
              </a:rPr>
              <a:t>:</a:t>
            </a:r>
            <a:endParaRPr lang="en-US" dirty="0" smtClean="0"/>
          </a:p>
          <a:p>
            <a:pPr marL="664546" lvl="1" indent="-181240">
              <a:buFont typeface="Arial" panose="020B0604020202020204" pitchFamily="34" charset="0"/>
              <a:buChar char="•"/>
              <a:defRPr/>
            </a:pPr>
            <a:r>
              <a:rPr lang="en-US" u="sng" dirty="0" smtClean="0">
                <a:hlinkClick r:id="rId4"/>
              </a:rPr>
              <a:t>Form 1041 (Schedule K-1)</a:t>
            </a:r>
            <a:r>
              <a:rPr lang="en-US" dirty="0" smtClean="0"/>
              <a:t>Beneficiary's Share of Income, Deductions, Credits, etc.</a:t>
            </a:r>
          </a:p>
          <a:p>
            <a:pPr marL="664546" lvl="1" indent="-181240">
              <a:buFont typeface="Arial" panose="020B0604020202020204" pitchFamily="34" charset="0"/>
              <a:buChar char="•"/>
              <a:defRPr/>
            </a:pPr>
            <a:r>
              <a:rPr lang="en-US" u="sng" dirty="0" smtClean="0">
                <a:hlinkClick r:id="rId5"/>
              </a:rPr>
              <a:t>Form 1065 (Schedule K-1)</a:t>
            </a:r>
            <a:r>
              <a:rPr lang="en-US" dirty="0" smtClean="0"/>
              <a:t>Partner's Share of Income, Deductions, Credits, etc.</a:t>
            </a:r>
          </a:p>
          <a:p>
            <a:pPr marL="664546" lvl="1" indent="-181240">
              <a:buFont typeface="Arial" panose="020B0604020202020204" pitchFamily="34" charset="0"/>
              <a:buChar char="•"/>
              <a:defRPr/>
            </a:pPr>
            <a:r>
              <a:rPr lang="en-US" u="sng" dirty="0" smtClean="0">
                <a:hlinkClick r:id="rId6"/>
              </a:rPr>
              <a:t>Form 1120-S (Schedule K-1)</a:t>
            </a:r>
            <a:r>
              <a:rPr lang="en-US" dirty="0" smtClean="0"/>
              <a:t>Shareholder's Share of Income, Deductions, Credits, etc.</a:t>
            </a:r>
          </a:p>
          <a:p>
            <a:pPr>
              <a:defRPr/>
            </a:pPr>
            <a:endParaRPr lang="en-US" dirty="0"/>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cs typeface="Arial" charset="0"/>
              </a:defRPr>
            </a:lvl1pPr>
            <a:lvl2pPr marL="785372" indent="-302066">
              <a:defRPr>
                <a:solidFill>
                  <a:schemeClr val="tx1"/>
                </a:solidFill>
                <a:latin typeface="Verdana" pitchFamily="34" charset="0"/>
                <a:cs typeface="Arial" charset="0"/>
              </a:defRPr>
            </a:lvl2pPr>
            <a:lvl3pPr marL="1208265" indent="-241653">
              <a:defRPr>
                <a:solidFill>
                  <a:schemeClr val="tx1"/>
                </a:solidFill>
                <a:latin typeface="Verdana" pitchFamily="34" charset="0"/>
                <a:cs typeface="Arial" charset="0"/>
              </a:defRPr>
            </a:lvl3pPr>
            <a:lvl4pPr marL="1691571" indent="-241653">
              <a:defRPr>
                <a:solidFill>
                  <a:schemeClr val="tx1"/>
                </a:solidFill>
                <a:latin typeface="Verdana" pitchFamily="34" charset="0"/>
                <a:cs typeface="Arial" charset="0"/>
              </a:defRPr>
            </a:lvl4pPr>
            <a:lvl5pPr marL="2174878" indent="-241653">
              <a:defRPr>
                <a:solidFill>
                  <a:schemeClr val="tx1"/>
                </a:solidFill>
                <a:latin typeface="Verdana" pitchFamily="34" charset="0"/>
                <a:cs typeface="Arial" charset="0"/>
              </a:defRPr>
            </a:lvl5pPr>
            <a:lvl6pPr marL="2658184" indent="-241653" eaLnBrk="0" fontAlgn="base" hangingPunct="0">
              <a:spcBef>
                <a:spcPct val="0"/>
              </a:spcBef>
              <a:spcAft>
                <a:spcPct val="0"/>
              </a:spcAft>
              <a:defRPr>
                <a:solidFill>
                  <a:schemeClr val="tx1"/>
                </a:solidFill>
                <a:latin typeface="Verdana" pitchFamily="34" charset="0"/>
                <a:cs typeface="Arial" charset="0"/>
              </a:defRPr>
            </a:lvl6pPr>
            <a:lvl7pPr marL="3141490" indent="-241653" eaLnBrk="0" fontAlgn="base" hangingPunct="0">
              <a:spcBef>
                <a:spcPct val="0"/>
              </a:spcBef>
              <a:spcAft>
                <a:spcPct val="0"/>
              </a:spcAft>
              <a:defRPr>
                <a:solidFill>
                  <a:schemeClr val="tx1"/>
                </a:solidFill>
                <a:latin typeface="Verdana" pitchFamily="34" charset="0"/>
                <a:cs typeface="Arial" charset="0"/>
              </a:defRPr>
            </a:lvl7pPr>
            <a:lvl8pPr marL="3624796" indent="-241653" eaLnBrk="0" fontAlgn="base" hangingPunct="0">
              <a:spcBef>
                <a:spcPct val="0"/>
              </a:spcBef>
              <a:spcAft>
                <a:spcPct val="0"/>
              </a:spcAft>
              <a:defRPr>
                <a:solidFill>
                  <a:schemeClr val="tx1"/>
                </a:solidFill>
                <a:latin typeface="Verdana" pitchFamily="34" charset="0"/>
                <a:cs typeface="Arial" charset="0"/>
              </a:defRPr>
            </a:lvl8pPr>
            <a:lvl9pPr marL="4108102" indent="-241653" eaLnBrk="0" fontAlgn="base" hangingPunct="0">
              <a:spcBef>
                <a:spcPct val="0"/>
              </a:spcBef>
              <a:spcAft>
                <a:spcPct val="0"/>
              </a:spcAft>
              <a:defRPr>
                <a:solidFill>
                  <a:schemeClr val="tx1"/>
                </a:solidFill>
                <a:latin typeface="Verdana" pitchFamily="34" charset="0"/>
                <a:cs typeface="Arial" charset="0"/>
              </a:defRPr>
            </a:lvl9pPr>
          </a:lstStyle>
          <a:p>
            <a:fld id="{69AD7E01-AEA6-48A5-812C-98B52525766B}" type="slidenum">
              <a:rPr lang="en-US" altLang="en-US" smtClean="0">
                <a:latin typeface="Calibri" pitchFamily="34" charset="0"/>
              </a:rPr>
              <a:pPr/>
              <a:t>8</a:t>
            </a:fld>
            <a:endParaRPr lang="en-US" altLang="en-US" smtClean="0">
              <a:latin typeface="Calibri" pitchFamily="34" charset="0"/>
            </a:endParaRPr>
          </a:p>
        </p:txBody>
      </p:sp>
      <p:sp>
        <p:nvSpPr>
          <p:cNvPr id="2" name="Date Placeholder 1"/>
          <p:cNvSpPr>
            <a:spLocks noGrp="1"/>
          </p:cNvSpPr>
          <p:nvPr>
            <p:ph type="dt" idx="10"/>
          </p:nvPr>
        </p:nvSpPr>
        <p:spPr/>
        <p:txBody>
          <a:bodyPr/>
          <a:lstStyle/>
          <a:p>
            <a:pPr>
              <a:defRPr/>
            </a:pPr>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1" smtClean="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itchFamily="34" charset="0"/>
              </a:defRPr>
            </a:lvl1pPr>
            <a:lvl2pPr marL="785372" indent="-302066">
              <a:spcBef>
                <a:spcPct val="30000"/>
              </a:spcBef>
              <a:defRPr sz="1300">
                <a:solidFill>
                  <a:schemeClr val="tx1"/>
                </a:solidFill>
                <a:latin typeface="Calibri" pitchFamily="34" charset="0"/>
              </a:defRPr>
            </a:lvl2pPr>
            <a:lvl3pPr marL="1208265" indent="-241653">
              <a:spcBef>
                <a:spcPct val="30000"/>
              </a:spcBef>
              <a:defRPr sz="1300">
                <a:solidFill>
                  <a:schemeClr val="tx1"/>
                </a:solidFill>
                <a:latin typeface="Calibri" pitchFamily="34" charset="0"/>
              </a:defRPr>
            </a:lvl3pPr>
            <a:lvl4pPr marL="1691571" indent="-241653">
              <a:spcBef>
                <a:spcPct val="30000"/>
              </a:spcBef>
              <a:defRPr sz="1300">
                <a:solidFill>
                  <a:schemeClr val="tx1"/>
                </a:solidFill>
                <a:latin typeface="Calibri" pitchFamily="34" charset="0"/>
              </a:defRPr>
            </a:lvl4pPr>
            <a:lvl5pPr marL="2174878" indent="-241653">
              <a:spcBef>
                <a:spcPct val="30000"/>
              </a:spcBef>
              <a:defRPr sz="1300">
                <a:solidFill>
                  <a:schemeClr val="tx1"/>
                </a:solidFill>
                <a:latin typeface="Calibri" pitchFamily="34" charset="0"/>
              </a:defRPr>
            </a:lvl5pPr>
            <a:lvl6pPr marL="2658184" indent="-241653" eaLnBrk="0" fontAlgn="base" hangingPunct="0">
              <a:spcBef>
                <a:spcPct val="30000"/>
              </a:spcBef>
              <a:spcAft>
                <a:spcPct val="0"/>
              </a:spcAft>
              <a:defRPr sz="1300">
                <a:solidFill>
                  <a:schemeClr val="tx1"/>
                </a:solidFill>
                <a:latin typeface="Calibri" pitchFamily="34" charset="0"/>
              </a:defRPr>
            </a:lvl6pPr>
            <a:lvl7pPr marL="3141490" indent="-241653" eaLnBrk="0" fontAlgn="base" hangingPunct="0">
              <a:spcBef>
                <a:spcPct val="30000"/>
              </a:spcBef>
              <a:spcAft>
                <a:spcPct val="0"/>
              </a:spcAft>
              <a:defRPr sz="1300">
                <a:solidFill>
                  <a:schemeClr val="tx1"/>
                </a:solidFill>
                <a:latin typeface="Calibri" pitchFamily="34" charset="0"/>
              </a:defRPr>
            </a:lvl7pPr>
            <a:lvl8pPr marL="3624796" indent="-241653" eaLnBrk="0" fontAlgn="base" hangingPunct="0">
              <a:spcBef>
                <a:spcPct val="30000"/>
              </a:spcBef>
              <a:spcAft>
                <a:spcPct val="0"/>
              </a:spcAft>
              <a:defRPr sz="1300">
                <a:solidFill>
                  <a:schemeClr val="tx1"/>
                </a:solidFill>
                <a:latin typeface="Calibri" pitchFamily="34" charset="0"/>
              </a:defRPr>
            </a:lvl8pPr>
            <a:lvl9pPr marL="4108102" indent="-241653" eaLnBrk="0" fontAlgn="base" hangingPunct="0">
              <a:spcBef>
                <a:spcPct val="30000"/>
              </a:spcBef>
              <a:spcAft>
                <a:spcPct val="0"/>
              </a:spcAft>
              <a:defRPr sz="1300">
                <a:solidFill>
                  <a:schemeClr val="tx1"/>
                </a:solidFill>
                <a:latin typeface="Calibri" pitchFamily="34" charset="0"/>
              </a:defRPr>
            </a:lvl9pPr>
          </a:lstStyle>
          <a:p>
            <a:pPr>
              <a:spcBef>
                <a:spcPct val="0"/>
              </a:spcBef>
            </a:pPr>
            <a:fld id="{A16AF516-2A64-40B9-AC08-941B86FA3CFC}" type="slidenum">
              <a:rPr lang="en-US" altLang="en-US" smtClean="0"/>
              <a:pPr>
                <a:spcBef>
                  <a:spcPct val="0"/>
                </a:spcBef>
              </a:pPr>
              <a:t>9</a:t>
            </a:fld>
            <a:endParaRPr lang="en-US" altLang="en-US" smtClean="0"/>
          </a:p>
        </p:txBody>
      </p:sp>
      <p:sp>
        <p:nvSpPr>
          <p:cNvPr id="2" name="Date Placeholder 1"/>
          <p:cNvSpPr>
            <a:spLocks noGrp="1"/>
          </p:cNvSpPr>
          <p:nvPr>
            <p:ph type="dt" idx="10"/>
          </p:nvPr>
        </p:nvSpPr>
        <p:spPr/>
        <p:txBody>
          <a:bodyPr/>
          <a:lstStyle/>
          <a:p>
            <a:pPr>
              <a:defRPr/>
            </a:pPr>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b="1" dirty="0" smtClean="0"/>
              <a:t>Emphasize</a:t>
            </a:r>
          </a:p>
          <a:p>
            <a:pPr marL="181240" indent="-181240">
              <a:buFont typeface="Arial" panose="020B0604020202020204" pitchFamily="34" charset="0"/>
              <a:buChar char="•"/>
              <a:defRPr/>
            </a:pPr>
            <a:r>
              <a:rPr lang="en-US" altLang="en-US" b="1" dirty="0" smtClean="0"/>
              <a:t>Only the simplified method for foreign tax credits is in scope, unless certified for International</a:t>
            </a:r>
          </a:p>
          <a:p>
            <a:pPr marL="181240" indent="-181240">
              <a:buFont typeface="Arial" panose="020B0604020202020204" pitchFamily="34" charset="0"/>
              <a:buChar char="•"/>
              <a:defRPr/>
            </a:pPr>
            <a:r>
              <a:rPr lang="en-US" dirty="0" smtClean="0"/>
              <a:t>Look on p.2 of K-1 (or back) for explanation of codes</a:t>
            </a:r>
          </a:p>
          <a:p>
            <a:pPr marL="181240" indent="-181240">
              <a:spcBef>
                <a:spcPts val="0"/>
              </a:spcBef>
              <a:spcAft>
                <a:spcPts val="0"/>
              </a:spcAft>
              <a:buFont typeface="Arial" panose="020B0604020202020204" pitchFamily="34" charset="0"/>
              <a:buChar char="•"/>
              <a:defRPr/>
            </a:pPr>
            <a:r>
              <a:rPr lang="en-US" dirty="0" smtClean="0"/>
              <a:t>For IRS copies look at </a:t>
            </a:r>
            <a:r>
              <a:rPr lang="en-US" u="sng" dirty="0" smtClean="0">
                <a:solidFill>
                  <a:srgbClr val="0000FF"/>
                </a:solidFill>
                <a:ea typeface="Calibri"/>
                <a:cs typeface="Times New Roman"/>
                <a:hlinkClick r:id="rId3"/>
              </a:rPr>
              <a:t>irs.gov</a:t>
            </a:r>
            <a:r>
              <a:rPr lang="en-US" u="sng" dirty="0" smtClean="0">
                <a:solidFill>
                  <a:srgbClr val="0000FF"/>
                </a:solidFill>
                <a:ea typeface="Calibri"/>
                <a:cs typeface="Times New Roman"/>
              </a:rPr>
              <a:t>:</a:t>
            </a:r>
            <a:endParaRPr lang="en-US" dirty="0" smtClean="0"/>
          </a:p>
          <a:p>
            <a:pPr marL="664546" lvl="1" indent="-181240">
              <a:buFont typeface="Arial" panose="020B0604020202020204" pitchFamily="34" charset="0"/>
              <a:buChar char="•"/>
              <a:defRPr/>
            </a:pPr>
            <a:r>
              <a:rPr lang="en-US" u="sng" dirty="0" smtClean="0">
                <a:hlinkClick r:id="rId4"/>
              </a:rPr>
              <a:t>Form 1041 (Schedule K-1)</a:t>
            </a:r>
            <a:r>
              <a:rPr lang="en-US" dirty="0" smtClean="0"/>
              <a:t>Beneficiary's Share of Income, Deductions, Credits, etc.</a:t>
            </a:r>
          </a:p>
          <a:p>
            <a:pPr marL="664546" lvl="1" indent="-181240">
              <a:buFont typeface="Arial" panose="020B0604020202020204" pitchFamily="34" charset="0"/>
              <a:buChar char="•"/>
              <a:defRPr/>
            </a:pPr>
            <a:r>
              <a:rPr lang="en-US" u="sng" dirty="0" smtClean="0">
                <a:hlinkClick r:id="rId5"/>
              </a:rPr>
              <a:t>Form 1065 (Schedule K-1)</a:t>
            </a:r>
            <a:r>
              <a:rPr lang="en-US" dirty="0" smtClean="0"/>
              <a:t>Partner's Share of Income, Deductions, Credits, etc.</a:t>
            </a:r>
          </a:p>
          <a:p>
            <a:pPr marL="664546" lvl="1" indent="-181240">
              <a:buFont typeface="Arial" panose="020B0604020202020204" pitchFamily="34" charset="0"/>
              <a:buChar char="•"/>
              <a:defRPr/>
            </a:pPr>
            <a:r>
              <a:rPr lang="en-US" u="sng" dirty="0" smtClean="0">
                <a:hlinkClick r:id="rId6"/>
              </a:rPr>
              <a:t>Form 1120-S (Schedule K-1)</a:t>
            </a:r>
            <a:r>
              <a:rPr lang="en-US" dirty="0" smtClean="0"/>
              <a:t>Shareholder's Share of Income, Deductions, Credits, etc.</a:t>
            </a:r>
          </a:p>
          <a:p>
            <a:pPr marL="181240" indent="-181240">
              <a:buFont typeface="Arial" panose="020B0604020202020204" pitchFamily="34" charset="0"/>
              <a:buChar char="•"/>
              <a:defRPr/>
            </a:pPr>
            <a:endParaRPr lang="en-US" altLang="en-US" b="1" dirty="0" smtClean="0"/>
          </a:p>
        </p:txBody>
      </p:sp>
      <p:sp>
        <p:nvSpPr>
          <p:cNvPr id="2" name="Date Placeholder 1"/>
          <p:cNvSpPr>
            <a:spLocks noGrp="1"/>
          </p:cNvSpPr>
          <p:nvPr>
            <p:ph type="dt" idx="10"/>
          </p:nvPr>
        </p:nvSpPr>
        <p:spPr/>
        <p:txBody>
          <a:bodyPr/>
          <a:lstStyle/>
          <a:p>
            <a:pPr>
              <a:defRPr/>
            </a:pPr>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67202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5" name="Pictur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225925" y="5957888"/>
            <a:ext cx="4613275"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90600" y="1122363"/>
            <a:ext cx="7162800" cy="2387600"/>
          </a:xfrm>
          <a:scene3d>
            <a:camera prst="orthographicFront"/>
            <a:lightRig rig="threePt" dir="t"/>
          </a:scene3d>
          <a:sp3d>
            <a:bevelT w="165100" prst="coolSlant"/>
          </a:sp3d>
        </p:spPr>
        <p:txBody>
          <a:bodyPr anchorCtr="0"/>
          <a:lstStyle>
            <a:lvl1pPr algn="ctr">
              <a:defRPr sz="60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90600" y="3810000"/>
            <a:ext cx="7162800" cy="1447800"/>
          </a:xfrm>
        </p:spPr>
        <p:txBody>
          <a:bodyPr>
            <a:norm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282361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mn-lt"/>
              </a:defRPr>
            </a:lvl1pPr>
          </a:lstStyle>
          <a:p>
            <a:r>
              <a:rPr lang="en-US" smtClean="0"/>
              <a:t>Click to edit Master title style</a:t>
            </a:r>
            <a:endParaRPr lang="en-US" dirty="0"/>
          </a:p>
        </p:txBody>
      </p:sp>
      <p:sp>
        <p:nvSpPr>
          <p:cNvPr id="9" name="Footer Placeholder 8"/>
          <p:cNvSpPr>
            <a:spLocks noGrp="1"/>
          </p:cNvSpPr>
          <p:nvPr>
            <p:ph type="ftr" sz="quarter" idx="10"/>
          </p:nvPr>
        </p:nvSpPr>
        <p:spPr/>
        <p:txBody>
          <a:bodyPr/>
          <a:lstStyle>
            <a:lvl1pPr>
              <a:defRPr>
                <a:latin typeface="+mn-lt"/>
              </a:defRPr>
            </a:lvl1pPr>
          </a:lstStyle>
          <a:p>
            <a:pPr>
              <a:defRPr/>
            </a:pPr>
            <a:r>
              <a:rPr lang="en-US" smtClean="0"/>
              <a:t>NTTC Training – 2016</a:t>
            </a:r>
            <a:endParaRPr lang="en-US" dirty="0"/>
          </a:p>
        </p:txBody>
      </p:sp>
      <p:sp>
        <p:nvSpPr>
          <p:cNvPr id="10" name="Slide Number Placeholder 9"/>
          <p:cNvSpPr>
            <a:spLocks noGrp="1"/>
          </p:cNvSpPr>
          <p:nvPr>
            <p:ph type="sldNum" sz="quarter" idx="11"/>
          </p:nvPr>
        </p:nvSpPr>
        <p:spPr/>
        <p:txBody>
          <a:bodyPr/>
          <a:lstStyle>
            <a:lvl1pPr>
              <a:defRPr>
                <a:latin typeface="+mn-lt"/>
              </a:defRPr>
            </a:lvl1pPr>
          </a:lstStyle>
          <a:p>
            <a:pPr>
              <a:defRPr/>
            </a:pPr>
            <a:fld id="{99C6EC48-CD1A-4EC0-A18D-BBBA82410F44}" type="slidenum">
              <a:rPr lang="en-US" altLang="en-US" smtClean="0"/>
              <a:pPr>
                <a:defRPr/>
              </a:pPr>
              <a:t>‹#›</a:t>
            </a:fld>
            <a:endParaRPr lang="en-US" altLang="en-US"/>
          </a:p>
        </p:txBody>
      </p:sp>
      <p:sp>
        <p:nvSpPr>
          <p:cNvPr id="4" name="Content Placeholder 3"/>
          <p:cNvSpPr>
            <a:spLocks noGrp="1"/>
          </p:cNvSpPr>
          <p:nvPr>
            <p:ph sz="quarter" idx="12"/>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08039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46484" y="2133600"/>
            <a:ext cx="3657600" cy="3869634"/>
          </a:xfrm>
        </p:spPr>
        <p:txBody>
          <a:bodyPr/>
          <a:lstStyle>
            <a:lvl1pPr>
              <a:defRPr/>
            </a:lvl1pPr>
            <a:lvl2pPr>
              <a:defRPr/>
            </a:lvl2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800600" y="2133600"/>
            <a:ext cx="3657600" cy="3869634"/>
          </a:xfrm>
        </p:spPr>
        <p:txBody>
          <a:bodyPr/>
          <a:lstStyle>
            <a:lvl1pPr>
              <a:defRPr/>
            </a:lvl1pPr>
            <a:lvl2pPr>
              <a:defRPr/>
            </a:lvl2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 name="Title 9"/>
          <p:cNvSpPr>
            <a:spLocks noGrp="1"/>
          </p:cNvSpPr>
          <p:nvPr>
            <p:ph type="title"/>
          </p:nvPr>
        </p:nvSpPr>
        <p:spPr/>
        <p:txBody>
          <a:bodyPr/>
          <a:lstStyle>
            <a:lvl1pPr>
              <a:defRPr/>
            </a:lvl1pPr>
          </a:lstStyle>
          <a:p>
            <a:r>
              <a:rPr lang="en-US" smtClean="0"/>
              <a:t>Click to edit Master title style</a:t>
            </a:r>
            <a:endParaRPr lang="en-US" dirty="0"/>
          </a:p>
        </p:txBody>
      </p:sp>
      <p:sp>
        <p:nvSpPr>
          <p:cNvPr id="11" name="Footer Placeholder 10"/>
          <p:cNvSpPr>
            <a:spLocks noGrp="1"/>
          </p:cNvSpPr>
          <p:nvPr>
            <p:ph type="ftr" sz="quarter" idx="10"/>
          </p:nvPr>
        </p:nvSpPr>
        <p:spPr/>
        <p:txBody>
          <a:bodyPr/>
          <a:lstStyle>
            <a:lvl1pPr>
              <a:defRPr/>
            </a:lvl1pPr>
          </a:lstStyle>
          <a:p>
            <a:pPr>
              <a:defRPr/>
            </a:pPr>
            <a:r>
              <a:rPr lang="en-US" smtClean="0"/>
              <a:t>NTTC Training – 2016</a:t>
            </a:r>
            <a:endParaRPr lang="en-US" dirty="0"/>
          </a:p>
        </p:txBody>
      </p:sp>
      <p:sp>
        <p:nvSpPr>
          <p:cNvPr id="12" name="Slide Number Placeholder 11"/>
          <p:cNvSpPr>
            <a:spLocks noGrp="1"/>
          </p:cNvSpPr>
          <p:nvPr>
            <p:ph type="sldNum" sz="quarter" idx="11"/>
          </p:nvPr>
        </p:nvSpPr>
        <p:spPr/>
        <p:txBody>
          <a:bodyPr/>
          <a:lstStyle/>
          <a:p>
            <a:pPr>
              <a:defRPr/>
            </a:pPr>
            <a:fld id="{27784CD2-E487-4705-B5CD-62277B0F420C}" type="slidenum">
              <a:rPr lang="en-US" altLang="en-US" smtClean="0"/>
              <a:pPr>
                <a:defRPr/>
              </a:pPr>
              <a:t>‹#›</a:t>
            </a:fld>
            <a:endParaRPr lang="en-US" altLang="en-US"/>
          </a:p>
        </p:txBody>
      </p:sp>
    </p:spTree>
    <p:extLst>
      <p:ext uri="{BB962C8B-B14F-4D97-AF65-F5344CB8AC3E}">
        <p14:creationId xmlns:p14="http://schemas.microsoft.com/office/powerpoint/2010/main" val="3957453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82579"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982579" y="2971799"/>
            <a:ext cx="3657600" cy="3007581"/>
          </a:xfrm>
        </p:spPr>
        <p:txBody>
          <a:bodyPr>
            <a:normAutofit/>
          </a:bodyPr>
          <a:lstStyle>
            <a:lvl1pPr>
              <a:defRPr sz="3200"/>
            </a:lvl1pPr>
            <a:lvl2pPr>
              <a:defRPr sz="2800"/>
            </a:lvl2pPr>
            <a:lvl3pPr>
              <a:defRPr sz="2400"/>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3"/>
          </p:nvPr>
        </p:nvSpPr>
        <p:spPr>
          <a:xfrm>
            <a:off x="4800600" y="2147888"/>
            <a:ext cx="3657600"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971800"/>
            <a:ext cx="3657600" cy="3007580"/>
          </a:xfrm>
        </p:spPr>
        <p:txBody>
          <a:bodyPr>
            <a:normAutofit/>
          </a:bodyPr>
          <a:lstStyle>
            <a:lvl1pPr>
              <a:defRPr sz="3200"/>
            </a:lvl1pPr>
            <a:lvl2pPr>
              <a:defRPr sz="2800"/>
            </a:lvl2pPr>
            <a:lvl3pPr>
              <a:defRPr sz="2400"/>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p:txBody>
      </p:sp>
      <p:sp>
        <p:nvSpPr>
          <p:cNvPr id="10" name="Footer Placeholder 9"/>
          <p:cNvSpPr>
            <a:spLocks noGrp="1"/>
          </p:cNvSpPr>
          <p:nvPr>
            <p:ph type="ftr" sz="quarter" idx="10"/>
          </p:nvPr>
        </p:nvSpPr>
        <p:spPr/>
        <p:txBody>
          <a:bodyPr/>
          <a:lstStyle>
            <a:lvl1pPr>
              <a:defRPr/>
            </a:lvl1pPr>
          </a:lstStyle>
          <a:p>
            <a:pPr>
              <a:defRPr/>
            </a:pPr>
            <a:r>
              <a:rPr lang="en-US" smtClean="0"/>
              <a:t>NTTC Training – 2016</a:t>
            </a:r>
            <a:endParaRPr lang="en-US" dirty="0"/>
          </a:p>
        </p:txBody>
      </p:sp>
      <p:sp>
        <p:nvSpPr>
          <p:cNvPr id="11" name="Slide Number Placeholder 10"/>
          <p:cNvSpPr>
            <a:spLocks noGrp="1"/>
          </p:cNvSpPr>
          <p:nvPr>
            <p:ph type="sldNum" sz="quarter" idx="11"/>
          </p:nvPr>
        </p:nvSpPr>
        <p:spPr/>
        <p:txBody>
          <a:bodyPr/>
          <a:lstStyle/>
          <a:p>
            <a:pPr>
              <a:defRPr/>
            </a:pPr>
            <a:fld id="{92BDF848-4036-4856-9879-72727C52D7B2}" type="slidenum">
              <a:rPr lang="en-US" altLang="en-US" smtClean="0"/>
              <a:pPr>
                <a:defRPr/>
              </a:pPr>
              <a:t>‹#›</a:t>
            </a:fld>
            <a:endParaRPr lang="en-US" altLang="en-US"/>
          </a:p>
        </p:txBody>
      </p:sp>
      <p:sp>
        <p:nvSpPr>
          <p:cNvPr id="12" name="Title 11"/>
          <p:cNvSpPr>
            <a:spLocks noGrp="1"/>
          </p:cNvSpPr>
          <p:nvPr>
            <p:ph type="title"/>
          </p:nvPr>
        </p:nvSpPr>
        <p:spPr/>
        <p:txBody>
          <a:bodyPr/>
          <a:lstStyle>
            <a:lvl1pPr>
              <a:defRPr/>
            </a:lvl1pPr>
          </a:lstStyle>
          <a:p>
            <a:r>
              <a:rPr lang="en-US" smtClean="0"/>
              <a:t>Click to edit Master title style</a:t>
            </a:r>
            <a:endParaRPr lang="en-US" dirty="0"/>
          </a:p>
        </p:txBody>
      </p:sp>
    </p:spTree>
    <p:extLst>
      <p:ext uri="{BB962C8B-B14F-4D97-AF65-F5344CB8AC3E}">
        <p14:creationId xmlns:p14="http://schemas.microsoft.com/office/powerpoint/2010/main" val="23864363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vl1pPr>
          </a:lstStyle>
          <a:p>
            <a:pPr>
              <a:defRPr/>
            </a:pPr>
            <a:r>
              <a:rPr lang="en-US" smtClean="0"/>
              <a:t>NTTC Training – 2016</a:t>
            </a:r>
            <a:endParaRPr lang="en-US" dirty="0"/>
          </a:p>
        </p:txBody>
      </p:sp>
      <p:sp>
        <p:nvSpPr>
          <p:cNvPr id="10" name="Slide Number Placeholder 9"/>
          <p:cNvSpPr>
            <a:spLocks noGrp="1"/>
          </p:cNvSpPr>
          <p:nvPr>
            <p:ph type="sldNum" sz="quarter" idx="11"/>
          </p:nvPr>
        </p:nvSpPr>
        <p:spPr/>
        <p:txBody>
          <a:bodyPr/>
          <a:lstStyle/>
          <a:p>
            <a:pPr>
              <a:defRPr/>
            </a:pPr>
            <a:fld id="{655417D7-6C9D-4F52-9EDA-1593AD92BC55}" type="slidenum">
              <a:rPr lang="en-US" altLang="en-US" smtClean="0"/>
              <a:pPr>
                <a:defRPr/>
              </a:pPr>
              <a:t>‹#›</a:t>
            </a:fld>
            <a:endParaRPr lang="en-US" altLang="en-US"/>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6" name="Text Placeholder 5"/>
          <p:cNvSpPr>
            <a:spLocks noGrp="1"/>
          </p:cNvSpPr>
          <p:nvPr>
            <p:ph type="body" sz="quarter" idx="13"/>
          </p:nvPr>
        </p:nvSpPr>
        <p:spPr>
          <a:xfrm>
            <a:off x="954505" y="4114800"/>
            <a:ext cx="7543800" cy="1879353"/>
          </a:xfrm>
        </p:spPr>
        <p:txBody>
          <a:bodyPr/>
          <a:lstStyle>
            <a:lvl1pPr>
              <a:defRPr/>
            </a:lvl1pPr>
            <a:lvl2pPr>
              <a:defRPr/>
            </a:lvl2pPr>
          </a:lstStyle>
          <a:p>
            <a:pPr lvl="0"/>
            <a:r>
              <a:rPr lang="en-US" smtClean="0"/>
              <a:t>Click to edit Master text styles</a:t>
            </a:r>
          </a:p>
          <a:p>
            <a:pPr lvl="1"/>
            <a:r>
              <a:rPr lang="en-US" smtClean="0"/>
              <a:t>Second level</a:t>
            </a:r>
          </a:p>
        </p:txBody>
      </p:sp>
      <p:sp>
        <p:nvSpPr>
          <p:cNvPr id="4" name="Picture Placeholder 3"/>
          <p:cNvSpPr>
            <a:spLocks noGrp="1"/>
          </p:cNvSpPr>
          <p:nvPr>
            <p:ph type="pic" sz="quarter" idx="15"/>
          </p:nvPr>
        </p:nvSpPr>
        <p:spPr>
          <a:xfrm>
            <a:off x="954505" y="2141538"/>
            <a:ext cx="7543800" cy="1879600"/>
          </a:xfrm>
        </p:spPr>
        <p:txBody>
          <a:bodyPr/>
          <a:lstStyle>
            <a:lvl1pPr marL="0" indent="0">
              <a:buNone/>
              <a:defRPr/>
            </a:lvl1pPr>
          </a:lstStyle>
          <a:p>
            <a:r>
              <a:rPr lang="en-US" smtClean="0"/>
              <a:t>Click icon to add picture</a:t>
            </a:r>
            <a:endParaRPr lang="en-US" dirty="0"/>
          </a:p>
        </p:txBody>
      </p:sp>
    </p:spTree>
    <p:extLst>
      <p:ext uri="{BB962C8B-B14F-4D97-AF65-F5344CB8AC3E}">
        <p14:creationId xmlns:p14="http://schemas.microsoft.com/office/powerpoint/2010/main" val="327626481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ext Over Object">
    <p:spTree>
      <p:nvGrpSpPr>
        <p:cNvPr id="1" name=""/>
        <p:cNvGrpSpPr/>
        <p:nvPr/>
      </p:nvGrpSpPr>
      <p:grpSpPr>
        <a:xfrm>
          <a:off x="0" y="0"/>
          <a:ext cx="0" cy="0"/>
          <a:chOff x="0" y="0"/>
          <a:chExt cx="0" cy="0"/>
        </a:xfrm>
      </p:grpSpPr>
      <p:sp>
        <p:nvSpPr>
          <p:cNvPr id="9" name="Footer Placeholder 8"/>
          <p:cNvSpPr>
            <a:spLocks noGrp="1"/>
          </p:cNvSpPr>
          <p:nvPr>
            <p:ph type="ftr" sz="quarter" idx="10"/>
          </p:nvPr>
        </p:nvSpPr>
        <p:spPr/>
        <p:txBody>
          <a:bodyPr/>
          <a:lstStyle>
            <a:lvl1pPr>
              <a:defRPr/>
            </a:lvl1pPr>
          </a:lstStyle>
          <a:p>
            <a:pPr>
              <a:defRPr/>
            </a:pPr>
            <a:r>
              <a:rPr lang="en-US" smtClean="0"/>
              <a:t>NTTC Training – 2016</a:t>
            </a:r>
            <a:endParaRPr lang="en-US" dirty="0"/>
          </a:p>
        </p:txBody>
      </p:sp>
      <p:sp>
        <p:nvSpPr>
          <p:cNvPr id="10" name="Slide Number Placeholder 9"/>
          <p:cNvSpPr>
            <a:spLocks noGrp="1"/>
          </p:cNvSpPr>
          <p:nvPr>
            <p:ph type="sldNum" sz="quarter" idx="11"/>
          </p:nvPr>
        </p:nvSpPr>
        <p:spPr/>
        <p:txBody>
          <a:bodyPr/>
          <a:lstStyle/>
          <a:p>
            <a:pPr>
              <a:defRPr/>
            </a:pPr>
            <a:fld id="{ADFB223C-D9C5-418D-8498-BFF5B3FF4EA9}" type="slidenum">
              <a:rPr lang="en-US" altLang="en-US" smtClean="0"/>
              <a:pPr>
                <a:defRPr/>
              </a:pPr>
              <a:t>‹#›</a:t>
            </a:fld>
            <a:endParaRPr lang="en-US" altLang="en-US"/>
          </a:p>
        </p:txBody>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11" name="Picture Placeholder 3"/>
          <p:cNvSpPr>
            <a:spLocks noGrp="1"/>
          </p:cNvSpPr>
          <p:nvPr>
            <p:ph type="pic" sz="quarter" idx="15"/>
          </p:nvPr>
        </p:nvSpPr>
        <p:spPr>
          <a:xfrm>
            <a:off x="950495" y="4124158"/>
            <a:ext cx="7543800" cy="1879600"/>
          </a:xfrm>
        </p:spPr>
        <p:txBody>
          <a:bodyPr/>
          <a:lstStyle>
            <a:lvl1pPr marL="0" indent="0">
              <a:buNone/>
              <a:defRPr/>
            </a:lvl1pPr>
          </a:lstStyle>
          <a:p>
            <a:r>
              <a:rPr lang="en-US" smtClean="0"/>
              <a:t>Click icon to add picture</a:t>
            </a:r>
            <a:endParaRPr lang="en-US" dirty="0"/>
          </a:p>
        </p:txBody>
      </p:sp>
      <p:sp>
        <p:nvSpPr>
          <p:cNvPr id="14" name="Text Placeholder 5"/>
          <p:cNvSpPr>
            <a:spLocks noGrp="1"/>
          </p:cNvSpPr>
          <p:nvPr>
            <p:ph type="body" sz="quarter" idx="16"/>
          </p:nvPr>
        </p:nvSpPr>
        <p:spPr>
          <a:xfrm>
            <a:off x="950495" y="2141661"/>
            <a:ext cx="7543800" cy="1879353"/>
          </a:xfrm>
        </p:spPr>
        <p:txBody>
          <a:bodyPr/>
          <a:lstStyle>
            <a:lvl1pPr>
              <a:defRPr/>
            </a:lvl1pPr>
            <a:lvl2pPr>
              <a:defRPr/>
            </a:lvl2pPr>
          </a:lstStyle>
          <a:p>
            <a:pPr lvl="0"/>
            <a:r>
              <a:rPr lang="en-US" smtClean="0"/>
              <a:t>Click to edit Master text styles</a:t>
            </a:r>
          </a:p>
          <a:p>
            <a:pPr lvl="1"/>
            <a:r>
              <a:rPr lang="en-US" smtClean="0"/>
              <a:t>Second level</a:t>
            </a:r>
          </a:p>
        </p:txBody>
      </p:sp>
    </p:spTree>
    <p:extLst>
      <p:ext uri="{BB962C8B-B14F-4D97-AF65-F5344CB8AC3E}">
        <p14:creationId xmlns:p14="http://schemas.microsoft.com/office/powerpoint/2010/main" val="3602384354"/>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Footer Placeholder 2"/>
          <p:cNvSpPr>
            <a:spLocks noGrp="1"/>
          </p:cNvSpPr>
          <p:nvPr>
            <p:ph type="ftr" sz="quarter" idx="10"/>
          </p:nvPr>
        </p:nvSpPr>
        <p:spPr/>
        <p:txBody>
          <a:bodyPr/>
          <a:lstStyle>
            <a:lvl1pPr>
              <a:defRPr/>
            </a:lvl1pPr>
          </a:lstStyle>
          <a:p>
            <a:pPr>
              <a:defRPr/>
            </a:pPr>
            <a:r>
              <a:rPr lang="en-US" smtClean="0"/>
              <a:t>NTTC Training – 2016</a:t>
            </a:r>
            <a:endParaRPr lang="en-US" dirty="0"/>
          </a:p>
        </p:txBody>
      </p:sp>
      <p:sp>
        <p:nvSpPr>
          <p:cNvPr id="4" name="Slide Number Placeholder 3"/>
          <p:cNvSpPr>
            <a:spLocks noGrp="1"/>
          </p:cNvSpPr>
          <p:nvPr>
            <p:ph type="sldNum" sz="quarter" idx="11"/>
          </p:nvPr>
        </p:nvSpPr>
        <p:spPr/>
        <p:txBody>
          <a:bodyPr/>
          <a:lstStyle/>
          <a:p>
            <a:pPr>
              <a:defRPr/>
            </a:pPr>
            <a:fld id="{8A04A42B-FEFD-4EB9-9044-AA23099CAE6B}" type="slidenum">
              <a:rPr lang="en-US" altLang="en-US" smtClean="0"/>
              <a:pPr>
                <a:defRPr/>
              </a:pPr>
              <a:t>‹#›</a:t>
            </a:fld>
            <a:endParaRPr lang="en-US" altLang="en-US"/>
          </a:p>
        </p:txBody>
      </p:sp>
    </p:spTree>
    <p:extLst>
      <p:ext uri="{BB962C8B-B14F-4D97-AF65-F5344CB8AC3E}">
        <p14:creationId xmlns:p14="http://schemas.microsoft.com/office/powerpoint/2010/main" val="37486597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lvl1pPr>
              <a:defRPr/>
            </a:lvl1pPr>
          </a:lstStyle>
          <a:p>
            <a:pPr>
              <a:defRPr/>
            </a:pPr>
            <a:r>
              <a:rPr lang="en-US" smtClean="0"/>
              <a:t>NTTC Training – 2016</a:t>
            </a:r>
            <a:endParaRPr lang="en-US" dirty="0"/>
          </a:p>
        </p:txBody>
      </p:sp>
      <p:sp>
        <p:nvSpPr>
          <p:cNvPr id="6" name="Slide Number Placeholder 5"/>
          <p:cNvSpPr>
            <a:spLocks noGrp="1"/>
          </p:cNvSpPr>
          <p:nvPr>
            <p:ph type="sldNum" sz="quarter" idx="11"/>
          </p:nvPr>
        </p:nvSpPr>
        <p:spPr/>
        <p:txBody>
          <a:bodyPr/>
          <a:lstStyle/>
          <a:p>
            <a:pPr>
              <a:defRPr/>
            </a:pPr>
            <a:fld id="{63B2BEF4-4FD6-4E9A-BF2C-546A08F38E38}" type="slidenum">
              <a:rPr lang="en-US" altLang="en-US" smtClean="0"/>
              <a:pPr>
                <a:defRPr/>
              </a:pPr>
              <a:t>‹#›</a:t>
            </a:fld>
            <a:endParaRPr lang="en-US" altLang="en-US"/>
          </a:p>
        </p:txBody>
      </p:sp>
    </p:spTree>
    <p:extLst>
      <p:ext uri="{BB962C8B-B14F-4D97-AF65-F5344CB8AC3E}">
        <p14:creationId xmlns:p14="http://schemas.microsoft.com/office/powerpoint/2010/main" val="1984700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lvl1pPr>
              <a:defRPr b="1">
                <a:latin typeface="+mn-lt"/>
              </a:defRPr>
            </a:lvl1pPr>
          </a:lstStyle>
          <a:p>
            <a:r>
              <a:rPr lang="en-US" smtClean="0"/>
              <a:t>Click to edit Master title style</a:t>
            </a:r>
            <a:endParaRPr lang="en-US" dirty="0"/>
          </a:p>
        </p:txBody>
      </p:sp>
      <p:sp>
        <p:nvSpPr>
          <p:cNvPr id="4" name="Content Placeholder 3"/>
          <p:cNvSpPr>
            <a:spLocks noGrp="1"/>
          </p:cNvSpPr>
          <p:nvPr>
            <p:ph sz="quarter" idx="12"/>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6"/>
          <p:cNvSpPr>
            <a:spLocks noGrp="1"/>
          </p:cNvSpPr>
          <p:nvPr>
            <p:ph type="ftr" sz="quarter" idx="13"/>
          </p:nvPr>
        </p:nvSpPr>
        <p:spPr/>
        <p:txBody>
          <a:bodyPr/>
          <a:lstStyle>
            <a:lvl1pPr>
              <a:defRPr/>
            </a:lvl1pPr>
          </a:lstStyle>
          <a:p>
            <a:pPr>
              <a:defRPr/>
            </a:pPr>
            <a:r>
              <a:rPr lang="en-US"/>
              <a:t>NTTC Training – 2016</a:t>
            </a:r>
            <a:endParaRPr lang="en-US" dirty="0"/>
          </a:p>
        </p:txBody>
      </p:sp>
      <p:sp>
        <p:nvSpPr>
          <p:cNvPr id="6" name="Slide Number Placeholder 9"/>
          <p:cNvSpPr>
            <a:spLocks noGrp="1"/>
          </p:cNvSpPr>
          <p:nvPr>
            <p:ph type="sldNum" sz="quarter" idx="14"/>
          </p:nvPr>
        </p:nvSpPr>
        <p:spPr/>
        <p:txBody>
          <a:bodyPr/>
          <a:lstStyle>
            <a:lvl1pPr>
              <a:defRPr/>
            </a:lvl1pPr>
          </a:lstStyle>
          <a:p>
            <a:pPr>
              <a:defRPr/>
            </a:pPr>
            <a:fld id="{99C6EC48-CD1A-4EC0-A18D-BBBA82410F44}" type="slidenum">
              <a:rPr lang="en-US" altLang="en-US"/>
              <a:pPr>
                <a:defRPr/>
              </a:pPr>
              <a:t>‹#›</a:t>
            </a:fld>
            <a:endParaRPr lang="en-US" altLang="en-US"/>
          </a:p>
        </p:txBody>
      </p:sp>
    </p:spTree>
    <p:extLst>
      <p:ext uri="{BB962C8B-B14F-4D97-AF65-F5344CB8AC3E}">
        <p14:creationId xmlns:p14="http://schemas.microsoft.com/office/powerpoint/2010/main" val="1929613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28650" y="2133600"/>
            <a:ext cx="3867150" cy="3869634"/>
          </a:xfrm>
        </p:spPr>
        <p:txBody>
          <a:bodyPr/>
          <a:lstStyle>
            <a:lvl1pPr>
              <a:defRPr/>
            </a:lvl1pPr>
            <a:lvl2pPr>
              <a:defRPr/>
            </a:lvl2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4" name="Content Placeholder 3"/>
          <p:cNvSpPr>
            <a:spLocks noGrp="1"/>
          </p:cNvSpPr>
          <p:nvPr>
            <p:ph sz="half" idx="2"/>
          </p:nvPr>
        </p:nvSpPr>
        <p:spPr>
          <a:xfrm>
            <a:off x="4648200" y="2133600"/>
            <a:ext cx="3867150" cy="3869634"/>
          </a:xfrm>
        </p:spPr>
        <p:txBody>
          <a:bodyPr/>
          <a:lstStyle>
            <a:lvl1pPr>
              <a:defRPr/>
            </a:lvl1pPr>
            <a:lvl2pPr>
              <a:defRPr/>
            </a:lvl2pPr>
            <a:lvl3pPr>
              <a:defRPr/>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 name="Title 9"/>
          <p:cNvSpPr>
            <a:spLocks noGrp="1"/>
          </p:cNvSpPr>
          <p:nvPr>
            <p:ph type="title"/>
          </p:nvPr>
        </p:nvSpPr>
        <p:spPr/>
        <p:txBody>
          <a:bodyPr/>
          <a:lstStyle>
            <a:lvl1pPr>
              <a:defRPr/>
            </a:lvl1pPr>
          </a:lstStyle>
          <a:p>
            <a:r>
              <a:rPr lang="en-US" smtClean="0"/>
              <a:t>Click to edit Master title style</a:t>
            </a:r>
            <a:endParaRPr lang="en-US" dirty="0"/>
          </a:p>
        </p:txBody>
      </p:sp>
      <p:sp>
        <p:nvSpPr>
          <p:cNvPr id="5" name="Footer Placeholder 6"/>
          <p:cNvSpPr>
            <a:spLocks noGrp="1"/>
          </p:cNvSpPr>
          <p:nvPr>
            <p:ph type="ftr" sz="quarter" idx="10"/>
          </p:nvPr>
        </p:nvSpPr>
        <p:spPr/>
        <p:txBody>
          <a:bodyPr/>
          <a:lstStyle>
            <a:lvl1pPr>
              <a:defRPr/>
            </a:lvl1pPr>
          </a:lstStyle>
          <a:p>
            <a:pPr>
              <a:defRPr/>
            </a:pPr>
            <a:r>
              <a:rPr lang="en-US"/>
              <a:t>NTTC Training – 2016</a:t>
            </a:r>
            <a:endParaRPr lang="en-US" dirty="0"/>
          </a:p>
        </p:txBody>
      </p:sp>
      <p:sp>
        <p:nvSpPr>
          <p:cNvPr id="6" name="Slide Number Placeholder 9"/>
          <p:cNvSpPr>
            <a:spLocks noGrp="1"/>
          </p:cNvSpPr>
          <p:nvPr>
            <p:ph type="sldNum" sz="quarter" idx="11"/>
          </p:nvPr>
        </p:nvSpPr>
        <p:spPr/>
        <p:txBody>
          <a:bodyPr/>
          <a:lstStyle>
            <a:lvl1pPr>
              <a:defRPr/>
            </a:lvl1pPr>
          </a:lstStyle>
          <a:p>
            <a:pPr>
              <a:defRPr/>
            </a:pPr>
            <a:fld id="{27784CD2-E487-4705-B5CD-62277B0F420C}" type="slidenum">
              <a:rPr lang="en-US" altLang="en-US"/>
              <a:pPr>
                <a:defRPr/>
              </a:pPr>
              <a:t>‹#›</a:t>
            </a:fld>
            <a:endParaRPr lang="en-US" altLang="en-US"/>
          </a:p>
        </p:txBody>
      </p:sp>
    </p:spTree>
    <p:extLst>
      <p:ext uri="{BB962C8B-B14F-4D97-AF65-F5344CB8AC3E}">
        <p14:creationId xmlns:p14="http://schemas.microsoft.com/office/powerpoint/2010/main" val="230522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0238" y="2147888"/>
            <a:ext cx="3868737"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971799"/>
            <a:ext cx="3868737" cy="3007581"/>
          </a:xfrm>
        </p:spPr>
        <p:txBody>
          <a:bodyPr>
            <a:normAutofit/>
          </a:bodyPr>
          <a:lstStyle>
            <a:lvl1pPr>
              <a:defRPr sz="3200"/>
            </a:lvl1pPr>
            <a:lvl2pPr>
              <a:defRPr sz="2800"/>
            </a:lvl2pPr>
            <a:lvl3pPr>
              <a:defRPr sz="2400"/>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p:txBody>
      </p:sp>
      <p:sp>
        <p:nvSpPr>
          <p:cNvPr id="5" name="Text Placeholder 4"/>
          <p:cNvSpPr>
            <a:spLocks noGrp="1"/>
          </p:cNvSpPr>
          <p:nvPr>
            <p:ph type="body" sz="quarter" idx="3"/>
          </p:nvPr>
        </p:nvSpPr>
        <p:spPr>
          <a:xfrm>
            <a:off x="4629150" y="2147888"/>
            <a:ext cx="3887788" cy="823912"/>
          </a:xfrm>
        </p:spPr>
        <p:txBody>
          <a:bodyPr anchor="b">
            <a:noAutofit/>
          </a:bodyPr>
          <a:lstStyle>
            <a:lvl1pPr marL="0" indent="0">
              <a:buNone/>
              <a:defRPr sz="3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971800"/>
            <a:ext cx="3887788" cy="3007580"/>
          </a:xfrm>
        </p:spPr>
        <p:txBody>
          <a:bodyPr>
            <a:normAutofit/>
          </a:bodyPr>
          <a:lstStyle>
            <a:lvl1pPr>
              <a:defRPr sz="3200"/>
            </a:lvl1pPr>
            <a:lvl2pPr>
              <a:defRPr sz="2800"/>
            </a:lvl2pPr>
            <a:lvl3pPr>
              <a:defRPr sz="2400"/>
            </a:lvl3pPr>
            <a:lvl4pPr>
              <a:defRPr/>
            </a:lvl4pPr>
            <a:lvl5pPr>
              <a:defRPr/>
            </a:lvl5pPr>
          </a:lstStyle>
          <a:p>
            <a:pPr lvl="0"/>
            <a:r>
              <a:rPr lang="en-US" smtClean="0"/>
              <a:t>Click to edit Master text styles</a:t>
            </a:r>
          </a:p>
          <a:p>
            <a:pPr lvl="1"/>
            <a:r>
              <a:rPr lang="en-US" smtClean="0"/>
              <a:t>Second level</a:t>
            </a:r>
          </a:p>
          <a:p>
            <a:pPr lvl="2"/>
            <a:r>
              <a:rPr lang="en-US" smtClean="0"/>
              <a:t>Third level</a:t>
            </a:r>
          </a:p>
        </p:txBody>
      </p:sp>
      <p:sp>
        <p:nvSpPr>
          <p:cNvPr id="12" name="Title 11"/>
          <p:cNvSpPr>
            <a:spLocks noGrp="1"/>
          </p:cNvSpPr>
          <p:nvPr>
            <p:ph type="title"/>
          </p:nvPr>
        </p:nvSpPr>
        <p:spPr/>
        <p:txBody>
          <a:bodyPr/>
          <a:lstStyle>
            <a:lvl1pPr>
              <a:defRPr/>
            </a:lvl1pPr>
          </a:lstStyle>
          <a:p>
            <a:r>
              <a:rPr lang="en-US" smtClean="0"/>
              <a:t>Click to edit Master title style</a:t>
            </a:r>
            <a:endParaRPr lang="en-US" dirty="0"/>
          </a:p>
        </p:txBody>
      </p:sp>
      <p:sp>
        <p:nvSpPr>
          <p:cNvPr id="7" name="Footer Placeholder 6"/>
          <p:cNvSpPr>
            <a:spLocks noGrp="1"/>
          </p:cNvSpPr>
          <p:nvPr>
            <p:ph type="ftr" sz="quarter" idx="10"/>
          </p:nvPr>
        </p:nvSpPr>
        <p:spPr/>
        <p:txBody>
          <a:bodyPr/>
          <a:lstStyle>
            <a:lvl1pPr>
              <a:defRPr/>
            </a:lvl1pPr>
          </a:lstStyle>
          <a:p>
            <a:pPr>
              <a:defRPr/>
            </a:pPr>
            <a:r>
              <a:rPr lang="en-US"/>
              <a:t>NTTC Training – 2016</a:t>
            </a:r>
            <a:endParaRPr lang="en-US" dirty="0"/>
          </a:p>
        </p:txBody>
      </p:sp>
      <p:sp>
        <p:nvSpPr>
          <p:cNvPr id="8" name="Slide Number Placeholder 9"/>
          <p:cNvSpPr>
            <a:spLocks noGrp="1"/>
          </p:cNvSpPr>
          <p:nvPr>
            <p:ph type="sldNum" sz="quarter" idx="11"/>
          </p:nvPr>
        </p:nvSpPr>
        <p:spPr/>
        <p:txBody>
          <a:bodyPr/>
          <a:lstStyle>
            <a:lvl1pPr>
              <a:defRPr/>
            </a:lvl1pPr>
          </a:lstStyle>
          <a:p>
            <a:pPr>
              <a:defRPr/>
            </a:pPr>
            <a:fld id="{92BDF848-4036-4856-9879-72727C52D7B2}" type="slidenum">
              <a:rPr lang="en-US" altLang="en-US"/>
              <a:pPr>
                <a:defRPr/>
              </a:pPr>
              <a:t>‹#›</a:t>
            </a:fld>
            <a:endParaRPr lang="en-US" altLang="en-US"/>
          </a:p>
        </p:txBody>
      </p:sp>
    </p:spTree>
    <p:extLst>
      <p:ext uri="{BB962C8B-B14F-4D97-AF65-F5344CB8AC3E}">
        <p14:creationId xmlns:p14="http://schemas.microsoft.com/office/powerpoint/2010/main" val="3574035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Object Ov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6" name="Text Placeholder 5"/>
          <p:cNvSpPr>
            <a:spLocks noGrp="1"/>
          </p:cNvSpPr>
          <p:nvPr>
            <p:ph type="body" sz="quarter" idx="13"/>
          </p:nvPr>
        </p:nvSpPr>
        <p:spPr>
          <a:xfrm>
            <a:off x="609600" y="4114800"/>
            <a:ext cx="7886700" cy="1879353"/>
          </a:xfrm>
        </p:spPr>
        <p:txBody>
          <a:bodyPr/>
          <a:lstStyle>
            <a:lvl1pPr>
              <a:defRPr/>
            </a:lvl1pPr>
            <a:lvl2pPr>
              <a:defRPr/>
            </a:lvl2pPr>
          </a:lstStyle>
          <a:p>
            <a:pPr lvl="0"/>
            <a:r>
              <a:rPr lang="en-US" smtClean="0"/>
              <a:t>Click to edit Master text styles</a:t>
            </a:r>
          </a:p>
          <a:p>
            <a:pPr lvl="1"/>
            <a:r>
              <a:rPr lang="en-US" smtClean="0"/>
              <a:t>Second level</a:t>
            </a:r>
          </a:p>
        </p:txBody>
      </p:sp>
      <p:sp>
        <p:nvSpPr>
          <p:cNvPr id="4" name="Picture Placeholder 3"/>
          <p:cNvSpPr>
            <a:spLocks noGrp="1"/>
          </p:cNvSpPr>
          <p:nvPr>
            <p:ph type="pic" sz="quarter" idx="15"/>
          </p:nvPr>
        </p:nvSpPr>
        <p:spPr>
          <a:xfrm>
            <a:off x="609600" y="2141538"/>
            <a:ext cx="7886700" cy="1879600"/>
          </a:xfrm>
        </p:spPr>
        <p:txBody>
          <a:bodyPr rtlCol="0">
            <a:normAutofit/>
          </a:bodyPr>
          <a:lstStyle>
            <a:lvl1pPr marL="0" indent="0">
              <a:buNone/>
              <a:defRPr/>
            </a:lvl1pPr>
          </a:lstStyle>
          <a:p>
            <a:pPr lvl="0"/>
            <a:r>
              <a:rPr lang="en-US" noProof="0" smtClean="0"/>
              <a:t>Click icon to add picture</a:t>
            </a:r>
            <a:endParaRPr lang="en-US" noProof="0" dirty="0"/>
          </a:p>
        </p:txBody>
      </p:sp>
      <p:sp>
        <p:nvSpPr>
          <p:cNvPr id="5" name="Footer Placeholder 6"/>
          <p:cNvSpPr>
            <a:spLocks noGrp="1"/>
          </p:cNvSpPr>
          <p:nvPr>
            <p:ph type="ftr" sz="quarter" idx="16"/>
          </p:nvPr>
        </p:nvSpPr>
        <p:spPr/>
        <p:txBody>
          <a:bodyPr/>
          <a:lstStyle>
            <a:lvl1pPr>
              <a:defRPr/>
            </a:lvl1pPr>
          </a:lstStyle>
          <a:p>
            <a:pPr>
              <a:defRPr/>
            </a:pPr>
            <a:r>
              <a:rPr lang="en-US"/>
              <a:t>NTTC Training – 2016</a:t>
            </a:r>
            <a:endParaRPr lang="en-US" dirty="0"/>
          </a:p>
        </p:txBody>
      </p:sp>
      <p:sp>
        <p:nvSpPr>
          <p:cNvPr id="7" name="Slide Number Placeholder 9"/>
          <p:cNvSpPr>
            <a:spLocks noGrp="1"/>
          </p:cNvSpPr>
          <p:nvPr>
            <p:ph type="sldNum" sz="quarter" idx="17"/>
          </p:nvPr>
        </p:nvSpPr>
        <p:spPr/>
        <p:txBody>
          <a:bodyPr/>
          <a:lstStyle>
            <a:lvl1pPr>
              <a:defRPr/>
            </a:lvl1pPr>
          </a:lstStyle>
          <a:p>
            <a:pPr>
              <a:defRPr/>
            </a:pPr>
            <a:fld id="{655417D7-6C9D-4F52-9EDA-1593AD92BC55}" type="slidenum">
              <a:rPr lang="en-US" altLang="en-US"/>
              <a:pPr>
                <a:defRPr/>
              </a:pPr>
              <a:t>‹#›</a:t>
            </a:fld>
            <a:endParaRPr lang="en-US" altLang="en-US"/>
          </a:p>
        </p:txBody>
      </p:sp>
    </p:spTree>
    <p:extLst>
      <p:ext uri="{BB962C8B-B14F-4D97-AF65-F5344CB8AC3E}">
        <p14:creationId xmlns:p14="http://schemas.microsoft.com/office/powerpoint/2010/main" val="3512475616"/>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ext Over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11" name="Picture Placeholder 3"/>
          <p:cNvSpPr>
            <a:spLocks noGrp="1"/>
          </p:cNvSpPr>
          <p:nvPr>
            <p:ph type="pic" sz="quarter" idx="15"/>
          </p:nvPr>
        </p:nvSpPr>
        <p:spPr>
          <a:xfrm>
            <a:off x="609600" y="4124158"/>
            <a:ext cx="7886700" cy="1879600"/>
          </a:xfrm>
        </p:spPr>
        <p:txBody>
          <a:bodyPr rtlCol="0">
            <a:normAutofit/>
          </a:bodyPr>
          <a:lstStyle>
            <a:lvl1pPr marL="0" indent="0">
              <a:buNone/>
              <a:defRPr/>
            </a:lvl1pPr>
          </a:lstStyle>
          <a:p>
            <a:pPr lvl="0"/>
            <a:r>
              <a:rPr lang="en-US" noProof="0" smtClean="0"/>
              <a:t>Click icon to add picture</a:t>
            </a:r>
            <a:endParaRPr lang="en-US" noProof="0" dirty="0"/>
          </a:p>
        </p:txBody>
      </p:sp>
      <p:sp>
        <p:nvSpPr>
          <p:cNvPr id="14" name="Text Placeholder 5"/>
          <p:cNvSpPr>
            <a:spLocks noGrp="1"/>
          </p:cNvSpPr>
          <p:nvPr>
            <p:ph type="body" sz="quarter" idx="16"/>
          </p:nvPr>
        </p:nvSpPr>
        <p:spPr>
          <a:xfrm>
            <a:off x="609600" y="2141661"/>
            <a:ext cx="7886700" cy="1879353"/>
          </a:xfrm>
        </p:spPr>
        <p:txBody>
          <a:bodyPr/>
          <a:lstStyle>
            <a:lvl1pPr>
              <a:defRPr/>
            </a:lvl1pPr>
            <a:lvl2pPr>
              <a:defRPr/>
            </a:lvl2pPr>
          </a:lstStyle>
          <a:p>
            <a:pPr lvl="0"/>
            <a:r>
              <a:rPr lang="en-US" smtClean="0"/>
              <a:t>Click to edit Master text styles</a:t>
            </a:r>
          </a:p>
          <a:p>
            <a:pPr lvl="1"/>
            <a:r>
              <a:rPr lang="en-US" smtClean="0"/>
              <a:t>Second level</a:t>
            </a:r>
          </a:p>
        </p:txBody>
      </p:sp>
      <p:sp>
        <p:nvSpPr>
          <p:cNvPr id="5" name="Footer Placeholder 6"/>
          <p:cNvSpPr>
            <a:spLocks noGrp="1"/>
          </p:cNvSpPr>
          <p:nvPr>
            <p:ph type="ftr" sz="quarter" idx="17"/>
          </p:nvPr>
        </p:nvSpPr>
        <p:spPr/>
        <p:txBody>
          <a:bodyPr/>
          <a:lstStyle>
            <a:lvl1pPr>
              <a:defRPr/>
            </a:lvl1pPr>
          </a:lstStyle>
          <a:p>
            <a:pPr>
              <a:defRPr/>
            </a:pPr>
            <a:r>
              <a:rPr lang="en-US"/>
              <a:t>NTTC Training – 2016</a:t>
            </a:r>
            <a:endParaRPr lang="en-US" dirty="0"/>
          </a:p>
        </p:txBody>
      </p:sp>
      <p:sp>
        <p:nvSpPr>
          <p:cNvPr id="6" name="Slide Number Placeholder 9"/>
          <p:cNvSpPr>
            <a:spLocks noGrp="1"/>
          </p:cNvSpPr>
          <p:nvPr>
            <p:ph type="sldNum" sz="quarter" idx="18"/>
          </p:nvPr>
        </p:nvSpPr>
        <p:spPr/>
        <p:txBody>
          <a:bodyPr/>
          <a:lstStyle>
            <a:lvl1pPr>
              <a:defRPr/>
            </a:lvl1pPr>
          </a:lstStyle>
          <a:p>
            <a:pPr>
              <a:defRPr/>
            </a:pPr>
            <a:fld id="{ADFB223C-D9C5-418D-8498-BFF5B3FF4EA9}" type="slidenum">
              <a:rPr lang="en-US" altLang="en-US"/>
              <a:pPr>
                <a:defRPr/>
              </a:pPr>
              <a:t>‹#›</a:t>
            </a:fld>
            <a:endParaRPr lang="en-US" altLang="en-US"/>
          </a:p>
        </p:txBody>
      </p:sp>
    </p:spTree>
    <p:extLst>
      <p:ext uri="{BB962C8B-B14F-4D97-AF65-F5344CB8AC3E}">
        <p14:creationId xmlns:p14="http://schemas.microsoft.com/office/powerpoint/2010/main" val="461162954"/>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Footer Placeholder 6"/>
          <p:cNvSpPr>
            <a:spLocks noGrp="1"/>
          </p:cNvSpPr>
          <p:nvPr>
            <p:ph type="ftr" sz="quarter" idx="10"/>
          </p:nvPr>
        </p:nvSpPr>
        <p:spPr/>
        <p:txBody>
          <a:bodyPr/>
          <a:lstStyle>
            <a:lvl1pPr>
              <a:defRPr/>
            </a:lvl1pPr>
          </a:lstStyle>
          <a:p>
            <a:pPr>
              <a:defRPr/>
            </a:pPr>
            <a:r>
              <a:rPr lang="en-US"/>
              <a:t>NTTC Training – 2016</a:t>
            </a:r>
            <a:endParaRPr lang="en-US" dirty="0"/>
          </a:p>
        </p:txBody>
      </p:sp>
      <p:sp>
        <p:nvSpPr>
          <p:cNvPr id="4" name="Slide Number Placeholder 9"/>
          <p:cNvSpPr>
            <a:spLocks noGrp="1"/>
          </p:cNvSpPr>
          <p:nvPr>
            <p:ph type="sldNum" sz="quarter" idx="11"/>
          </p:nvPr>
        </p:nvSpPr>
        <p:spPr/>
        <p:txBody>
          <a:bodyPr/>
          <a:lstStyle>
            <a:lvl1pPr>
              <a:defRPr/>
            </a:lvl1pPr>
          </a:lstStyle>
          <a:p>
            <a:pPr>
              <a:defRPr/>
            </a:pPr>
            <a:fld id="{8A04A42B-FEFD-4EB9-9044-AA23099CAE6B}" type="slidenum">
              <a:rPr lang="en-US" altLang="en-US"/>
              <a:pPr>
                <a:defRPr/>
              </a:pPr>
              <a:t>‹#›</a:t>
            </a:fld>
            <a:endParaRPr lang="en-US" altLang="en-US"/>
          </a:p>
        </p:txBody>
      </p:sp>
    </p:spTree>
    <p:extLst>
      <p:ext uri="{BB962C8B-B14F-4D97-AF65-F5344CB8AC3E}">
        <p14:creationId xmlns:p14="http://schemas.microsoft.com/office/powerpoint/2010/main" val="2203578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6"/>
          <p:cNvSpPr>
            <a:spLocks noGrp="1"/>
          </p:cNvSpPr>
          <p:nvPr>
            <p:ph type="ftr" sz="quarter" idx="10"/>
          </p:nvPr>
        </p:nvSpPr>
        <p:spPr/>
        <p:txBody>
          <a:bodyPr/>
          <a:lstStyle>
            <a:lvl1pPr>
              <a:defRPr/>
            </a:lvl1pPr>
          </a:lstStyle>
          <a:p>
            <a:pPr>
              <a:defRPr/>
            </a:pPr>
            <a:r>
              <a:rPr lang="en-US"/>
              <a:t>NTTC Training – 2016</a:t>
            </a:r>
            <a:endParaRPr lang="en-US" dirty="0"/>
          </a:p>
        </p:txBody>
      </p:sp>
      <p:sp>
        <p:nvSpPr>
          <p:cNvPr id="3" name="Slide Number Placeholder 9"/>
          <p:cNvSpPr>
            <a:spLocks noGrp="1"/>
          </p:cNvSpPr>
          <p:nvPr>
            <p:ph type="sldNum" sz="quarter" idx="11"/>
          </p:nvPr>
        </p:nvSpPr>
        <p:spPr/>
        <p:txBody>
          <a:bodyPr/>
          <a:lstStyle>
            <a:lvl1pPr>
              <a:defRPr/>
            </a:lvl1pPr>
          </a:lstStyle>
          <a:p>
            <a:pPr>
              <a:defRPr/>
            </a:pPr>
            <a:fld id="{63B2BEF4-4FD6-4E9A-BF2C-546A08F38E38}" type="slidenum">
              <a:rPr lang="en-US" altLang="en-US"/>
              <a:pPr>
                <a:defRPr/>
              </a:pPr>
              <a:t>‹#›</a:t>
            </a:fld>
            <a:endParaRPr lang="en-US" altLang="en-US"/>
          </a:p>
        </p:txBody>
      </p:sp>
    </p:spTree>
    <p:extLst>
      <p:ext uri="{BB962C8B-B14F-4D97-AF65-F5344CB8AC3E}">
        <p14:creationId xmlns:p14="http://schemas.microsoft.com/office/powerpoint/2010/main" val="2966083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67202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990600" y="1122363"/>
            <a:ext cx="7162800" cy="2387600"/>
          </a:xfrm>
        </p:spPr>
        <p:txBody>
          <a:bodyPr anchor="ctr" anchorCtr="0"/>
          <a:lstStyle>
            <a:lvl1pPr algn="ctr">
              <a:defRPr sz="60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90600" y="3810000"/>
            <a:ext cx="7162800" cy="1447800"/>
          </a:xfrm>
        </p:spPr>
        <p:txBody>
          <a:bodyPr>
            <a:normAutofit/>
          </a:bodyPr>
          <a:lstStyle>
            <a:lvl1pPr marL="0" indent="0" algn="ctr">
              <a:buNone/>
              <a:defRPr sz="4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6444" y="5958117"/>
            <a:ext cx="4612756" cy="408829"/>
          </a:xfrm>
          <a:prstGeom prst="rect">
            <a:avLst/>
          </a:prstGeom>
        </p:spPr>
      </p:pic>
    </p:spTree>
    <p:extLst>
      <p:ext uri="{BB962C8B-B14F-4D97-AF65-F5344CB8AC3E}">
        <p14:creationId xmlns:p14="http://schemas.microsoft.com/office/powerpoint/2010/main" val="1500263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1.jpe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a:solidFill>
            <a:srgbClr val="67202F"/>
          </a:solidFill>
          <a:scene3d>
            <a:camera prst="orthographicFront"/>
            <a:lightRig rig="threePt" dir="t"/>
          </a:scene3d>
          <a:sp3d>
            <a:bevelT/>
          </a:sp3d>
        </p:spPr>
        <p:txBody>
          <a:bodyPr vert="horz" lIns="91440" tIns="45720" rIns="91440" bIns="45720" rtlCol="0" anchor="ctr">
            <a:norm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628650" y="2133600"/>
            <a:ext cx="78867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 name="Footer Placeholder 6"/>
          <p:cNvSpPr>
            <a:spLocks noGrp="1"/>
          </p:cNvSpPr>
          <p:nvPr>
            <p:ph type="ftr" sz="quarter" idx="3"/>
          </p:nvPr>
        </p:nvSpPr>
        <p:spPr>
          <a:xfrm>
            <a:off x="1493838" y="6213475"/>
            <a:ext cx="3451225" cy="365125"/>
          </a:xfrm>
          <a:prstGeom prst="rect">
            <a:avLst/>
          </a:prstGeom>
        </p:spPr>
        <p:txBody>
          <a:bodyPr vert="horz" lIns="91440" tIns="45720" rIns="91440" bIns="45720" rtlCol="0" anchor="ctr"/>
          <a:lstStyle>
            <a:lvl1pPr algn="l">
              <a:defRPr sz="1200">
                <a:solidFill>
                  <a:schemeClr val="tx1">
                    <a:tint val="75000"/>
                  </a:schemeClr>
                </a:solidFill>
                <a:latin typeface="+mn-lt"/>
                <a:ea typeface="Verdana" panose="020B0604030504040204" pitchFamily="34" charset="0"/>
                <a:cs typeface="Verdana" panose="020B0604030504040204" pitchFamily="34" charset="0"/>
              </a:defRPr>
            </a:lvl1pPr>
          </a:lstStyle>
          <a:p>
            <a:pPr>
              <a:defRPr/>
            </a:pPr>
            <a:r>
              <a:rPr lang="en-US"/>
              <a:t>NTTC Training – 2016</a:t>
            </a:r>
            <a:endParaRPr lang="en-US" dirty="0"/>
          </a:p>
        </p:txBody>
      </p:sp>
      <p:sp>
        <p:nvSpPr>
          <p:cNvPr id="10" name="Slide Number Placeholder 9"/>
          <p:cNvSpPr>
            <a:spLocks noGrp="1"/>
          </p:cNvSpPr>
          <p:nvPr>
            <p:ph type="sldNum" sz="quarter" idx="4"/>
          </p:nvPr>
        </p:nvSpPr>
        <p:spPr>
          <a:xfrm>
            <a:off x="628650" y="6213475"/>
            <a:ext cx="635000" cy="365125"/>
          </a:xfrm>
          <a:prstGeom prst="rect">
            <a:avLst/>
          </a:prstGeom>
        </p:spPr>
        <p:txBody>
          <a:bodyPr vert="horz" lIns="91440" tIns="45720" rIns="91440" bIns="45720" rtlCol="0" anchor="ctr"/>
          <a:lstStyle>
            <a:lvl1pPr algn="l">
              <a:defRPr sz="1200">
                <a:solidFill>
                  <a:schemeClr val="tx1">
                    <a:tint val="75000"/>
                  </a:schemeClr>
                </a:solidFill>
                <a:latin typeface="+mn-lt"/>
                <a:cs typeface="Arial" charset="0"/>
              </a:defRPr>
            </a:lvl1pPr>
          </a:lstStyle>
          <a:p>
            <a:pPr>
              <a:defRPr/>
            </a:pPr>
            <a:fld id="{CD21DEBC-AB21-4A1C-A225-6861FCE5B74B}" type="slidenum">
              <a:rPr lang="en-US" altLang="en-US"/>
              <a:pPr>
                <a:defRPr/>
              </a:pPr>
              <a:t>‹#›</a:t>
            </a:fld>
            <a:endParaRPr lang="en-US" altLang="en-US"/>
          </a:p>
        </p:txBody>
      </p:sp>
      <p:pic>
        <p:nvPicPr>
          <p:cNvPr id="1030" name="Picture 5"/>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5783263" y="6273800"/>
            <a:ext cx="2732087"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748" r:id="rId1"/>
    <p:sldLayoutId id="2147484741" r:id="rId2"/>
    <p:sldLayoutId id="2147484742" r:id="rId3"/>
    <p:sldLayoutId id="2147484743" r:id="rId4"/>
    <p:sldLayoutId id="2147484744" r:id="rId5"/>
    <p:sldLayoutId id="2147484745" r:id="rId6"/>
    <p:sldLayoutId id="2147484746" r:id="rId7"/>
    <p:sldLayoutId id="2147484747" r:id="rId8"/>
  </p:sldLayoutIdLst>
  <p:hf hdr="0" dt="0"/>
  <p:txStyles>
    <p:titleStyle>
      <a:lvl1pPr marL="55563" algn="l" rtl="0" eaLnBrk="0" fontAlgn="base" hangingPunct="0">
        <a:lnSpc>
          <a:spcPct val="90000"/>
        </a:lnSpc>
        <a:spcBef>
          <a:spcPct val="0"/>
        </a:spcBef>
        <a:spcAft>
          <a:spcPct val="0"/>
        </a:spcAft>
        <a:defRPr sz="4800" b="1" kern="1200">
          <a:solidFill>
            <a:schemeClr val="bg1"/>
          </a:solidFill>
          <a:latin typeface="+mn-lt"/>
          <a:ea typeface="Verdana" panose="020B0604030504040204" pitchFamily="34" charset="0"/>
          <a:cs typeface="Verdana" panose="020B0604030504040204" pitchFamily="34" charset="0"/>
        </a:defRPr>
      </a:lvl1pPr>
      <a:lvl2pPr marL="55563" algn="l" rtl="0" eaLnBrk="0" fontAlgn="base" hangingPunct="0">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2pPr>
      <a:lvl3pPr marL="55563" algn="l" rtl="0" eaLnBrk="0" fontAlgn="base" hangingPunct="0">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3pPr>
      <a:lvl4pPr marL="55563" algn="l" rtl="0" eaLnBrk="0" fontAlgn="base" hangingPunct="0">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4pPr>
      <a:lvl5pPr marL="55563" algn="l" rtl="0" eaLnBrk="0" fontAlgn="base" hangingPunct="0">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5pPr>
      <a:lvl6pPr marL="512763" algn="l" rtl="0" fontAlgn="base">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6pPr>
      <a:lvl7pPr marL="969963" algn="l" rtl="0" fontAlgn="base">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7pPr>
      <a:lvl8pPr marL="1427163" algn="l" rtl="0" fontAlgn="base">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8pPr>
      <a:lvl9pPr marL="1884363" algn="l" rtl="0" fontAlgn="base">
        <a:lnSpc>
          <a:spcPct val="90000"/>
        </a:lnSpc>
        <a:spcBef>
          <a:spcPct val="0"/>
        </a:spcBef>
        <a:spcAft>
          <a:spcPct val="0"/>
        </a:spcAft>
        <a:defRPr sz="4800" b="1">
          <a:solidFill>
            <a:schemeClr val="bg1"/>
          </a:solidFill>
          <a:latin typeface="Calibri" pitchFamily="34" charset="0"/>
          <a:ea typeface="Verdana" pitchFamily="34" charset="0"/>
          <a:cs typeface="Verdana" pitchFamily="34" charset="0"/>
        </a:defRPr>
      </a:lvl9pPr>
    </p:titleStyle>
    <p:bodyStyle>
      <a:lvl1pPr marL="344488" indent="-344488" algn="l" rtl="0" eaLnBrk="0" fontAlgn="base" hangingPunct="0">
        <a:spcBef>
          <a:spcPts val="1000"/>
        </a:spcBef>
        <a:spcAft>
          <a:spcPct val="0"/>
        </a:spcAft>
        <a:buClr>
          <a:srgbClr val="67202F"/>
        </a:buClr>
        <a:buSzPct val="90000"/>
        <a:buFont typeface="Calibri" pitchFamily="34" charset="0"/>
        <a:buChar char="●"/>
        <a:defRPr sz="40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858838" indent="-288925" algn="l" rtl="0" eaLnBrk="0" fontAlgn="base" hangingPunct="0">
        <a:spcBef>
          <a:spcPts val="500"/>
        </a:spcBef>
        <a:spcAft>
          <a:spcPct val="0"/>
        </a:spcAft>
        <a:buClr>
          <a:srgbClr val="984807"/>
        </a:buClr>
        <a:buFont typeface="Calibri" pitchFamily="34" charset="0"/>
        <a:buChar char="−"/>
        <a:defRPr sz="36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316038" indent="-228600" algn="l" rtl="0" eaLnBrk="0" fontAlgn="base" hangingPunct="0">
        <a:spcBef>
          <a:spcPts val="500"/>
        </a:spcBef>
        <a:spcAft>
          <a:spcPct val="0"/>
        </a:spcAft>
        <a:buClr>
          <a:srgbClr val="215968"/>
        </a:buClr>
        <a:buSzPct val="120000"/>
        <a:buFont typeface="Calibri" pitchFamily="34" charset="0"/>
        <a:buChar char="▪"/>
        <a:defRPr sz="32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lgn="l" rtl="0" eaLnBrk="0" fontAlgn="base" hangingPunct="0">
        <a:spcBef>
          <a:spcPts val="500"/>
        </a:spcBef>
        <a:spcAft>
          <a:spcPct val="0"/>
        </a:spcAft>
        <a:buFont typeface="Arial"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lgn="l" rtl="0" eaLnBrk="0" fontAlgn="base" hangingPunct="0">
        <a:spcBef>
          <a:spcPts val="500"/>
        </a:spcBef>
        <a:spcAft>
          <a:spcPct val="0"/>
        </a:spcAft>
        <a:buFont typeface="Arial"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a:solidFill>
            <a:srgbClr val="67202F"/>
          </a:solidFill>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54504" y="2133600"/>
            <a:ext cx="75438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6"/>
          <p:cNvSpPr>
            <a:spLocks noGrp="1"/>
          </p:cNvSpPr>
          <p:nvPr>
            <p:ph type="ftr" sz="quarter" idx="3"/>
          </p:nvPr>
        </p:nvSpPr>
        <p:spPr>
          <a:xfrm>
            <a:off x="1494351" y="6213227"/>
            <a:ext cx="3451360" cy="365125"/>
          </a:xfrm>
          <a:prstGeom prst="rect">
            <a:avLst/>
          </a:prstGeom>
        </p:spPr>
        <p:txBody>
          <a:bodyPr vert="horz" lIns="91440" tIns="45720" rIns="91440" bIns="45720" rtlCol="0" anchor="ctr"/>
          <a:lstStyle>
            <a:lvl1pPr algn="l">
              <a:defRPr sz="1200">
                <a:solidFill>
                  <a:schemeClr val="tx1">
                    <a:tint val="75000"/>
                  </a:schemeClr>
                </a:solidFill>
                <a:latin typeface="+mn-lt"/>
                <a:ea typeface="Verdana" panose="020B0604030504040204" pitchFamily="34" charset="0"/>
                <a:cs typeface="Verdana" panose="020B0604030504040204" pitchFamily="34" charset="0"/>
              </a:defRPr>
            </a:lvl1pPr>
          </a:lstStyle>
          <a:p>
            <a:pPr>
              <a:defRPr/>
            </a:pPr>
            <a:r>
              <a:rPr lang="en-US" smtClean="0"/>
              <a:t>NTTC Training – 2016</a:t>
            </a:r>
            <a:endParaRPr lang="en-US" dirty="0"/>
          </a:p>
        </p:txBody>
      </p:sp>
      <p:sp>
        <p:nvSpPr>
          <p:cNvPr id="10" name="Slide Number Placeholder 9"/>
          <p:cNvSpPr>
            <a:spLocks noGrp="1"/>
          </p:cNvSpPr>
          <p:nvPr>
            <p:ph type="sldNum" sz="quarter" idx="4"/>
          </p:nvPr>
        </p:nvSpPr>
        <p:spPr>
          <a:xfrm>
            <a:off x="628650" y="6213227"/>
            <a:ext cx="635607" cy="365125"/>
          </a:xfrm>
          <a:prstGeom prst="rect">
            <a:avLst/>
          </a:prstGeom>
        </p:spPr>
        <p:txBody>
          <a:bodyPr vert="horz" lIns="91440" tIns="45720" rIns="91440" bIns="45720" rtlCol="0" anchor="ctr"/>
          <a:lstStyle>
            <a:lvl1pPr algn="l">
              <a:defRPr sz="1200">
                <a:solidFill>
                  <a:schemeClr val="tx1">
                    <a:tint val="75000"/>
                  </a:schemeClr>
                </a:solidFill>
                <a:latin typeface="+mn-lt"/>
              </a:defRPr>
            </a:lvl1pPr>
          </a:lstStyle>
          <a:p>
            <a:pPr>
              <a:defRPr/>
            </a:pPr>
            <a:fld id="{CD21DEBC-AB21-4A1C-A225-6861FCE5B74B}" type="slidenum">
              <a:rPr lang="en-US" altLang="en-US" smtClean="0"/>
              <a:pPr>
                <a:defRPr/>
              </a:pPr>
              <a:t>‹#›</a:t>
            </a:fld>
            <a:endParaRPr lang="en-US" altLang="en-US"/>
          </a:p>
        </p:txBody>
      </p:sp>
      <p:pic>
        <p:nvPicPr>
          <p:cNvPr id="6" name="Picture 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782915" y="6274283"/>
            <a:ext cx="2732435" cy="243012"/>
          </a:xfrm>
          <a:prstGeom prst="rect">
            <a:avLst/>
          </a:prstGeom>
        </p:spPr>
      </p:pic>
    </p:spTree>
    <p:extLst>
      <p:ext uri="{BB962C8B-B14F-4D97-AF65-F5344CB8AC3E}">
        <p14:creationId xmlns:p14="http://schemas.microsoft.com/office/powerpoint/2010/main" val="2464459529"/>
      </p:ext>
    </p:extLst>
  </p:cSld>
  <p:clrMap bg1="lt1" tx1="dk1" bg2="lt2" tx2="dk2" accent1="accent1" accent2="accent2" accent3="accent3" accent4="accent4" accent5="accent5" accent6="accent6" hlink="hlink" folHlink="folHlink"/>
  <p:sldLayoutIdLst>
    <p:sldLayoutId id="2147484750" r:id="rId1"/>
    <p:sldLayoutId id="2147484751" r:id="rId2"/>
    <p:sldLayoutId id="2147484752" r:id="rId3"/>
    <p:sldLayoutId id="2147484753" r:id="rId4"/>
    <p:sldLayoutId id="2147484754" r:id="rId5"/>
    <p:sldLayoutId id="2147484755" r:id="rId6"/>
    <p:sldLayoutId id="2147484756" r:id="rId7"/>
    <p:sldLayoutId id="2147484757" r:id="rId8"/>
  </p:sldLayoutIdLst>
  <p:hf hdr="0" dt="0"/>
  <p:txStyles>
    <p:titleStyle>
      <a:lvl1pPr marL="55563" indent="0" algn="l" defTabSz="914400" rtl="0" eaLnBrk="1" latinLnBrk="0" hangingPunct="1">
        <a:lnSpc>
          <a:spcPct val="90000"/>
        </a:lnSpc>
        <a:spcBef>
          <a:spcPct val="0"/>
        </a:spcBef>
        <a:buNone/>
        <a:defRPr sz="4800" b="1" kern="1200">
          <a:solidFill>
            <a:schemeClr val="bg1"/>
          </a:solidFill>
          <a:latin typeface="+mn-lt"/>
          <a:ea typeface="Verdana" panose="020B0604030504040204" pitchFamily="34" charset="0"/>
          <a:cs typeface="Verdana" panose="020B0604030504040204" pitchFamily="34" charset="0"/>
        </a:defRPr>
      </a:lvl1pPr>
    </p:titleStyle>
    <p:bodyStyle>
      <a:lvl1pPr marL="344488" indent="-344488" algn="l" defTabSz="914400" rtl="0" eaLnBrk="1" latinLnBrk="0" hangingPunct="1">
        <a:lnSpc>
          <a:spcPct val="100000"/>
        </a:lnSpc>
        <a:spcBef>
          <a:spcPts val="1000"/>
        </a:spcBef>
        <a:buClr>
          <a:srgbClr val="67202F"/>
        </a:buClr>
        <a:buSzPct val="90000"/>
        <a:buFont typeface="Calibri" panose="020F0502020204030204" pitchFamily="34" charset="0"/>
        <a:buChar char="●"/>
        <a:defRPr sz="40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1pPr>
      <a:lvl2pPr marL="858838" indent="-288925" algn="l" defTabSz="914400" rtl="0" eaLnBrk="1" latinLnBrk="0" hangingPunct="1">
        <a:lnSpc>
          <a:spcPct val="100000"/>
        </a:lnSpc>
        <a:spcBef>
          <a:spcPts val="500"/>
        </a:spcBef>
        <a:buClr>
          <a:schemeClr val="accent6">
            <a:lumMod val="50000"/>
          </a:schemeClr>
        </a:buClr>
        <a:buFont typeface="Calibri" panose="020F0502020204030204" pitchFamily="34" charset="0"/>
        <a:buChar char="−"/>
        <a:defRPr sz="36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2pPr>
      <a:lvl3pPr marL="1316038" indent="-228600" algn="l" defTabSz="914400" rtl="0" eaLnBrk="1" latinLnBrk="0" hangingPunct="1">
        <a:lnSpc>
          <a:spcPct val="100000"/>
        </a:lnSpc>
        <a:spcBef>
          <a:spcPts val="500"/>
        </a:spcBef>
        <a:buClr>
          <a:schemeClr val="accent5">
            <a:lumMod val="50000"/>
          </a:schemeClr>
        </a:buClr>
        <a:buSzPct val="120000"/>
        <a:buFont typeface="Calibri" panose="020F0502020204030204" pitchFamily="34" charset="0"/>
        <a:buChar char="▪"/>
        <a:defRPr sz="32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sz="2800" b="1" kern="1200">
          <a:solidFill>
            <a:schemeClr val="tx1"/>
          </a:solidFill>
          <a:latin typeface="Calibri" panose="020F050202020403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44" userDrawn="1">
          <p15:clr>
            <a:srgbClr val="F26B43"/>
          </p15:clr>
        </p15:guide>
        <p15:guide id="2" pos="384" userDrawn="1">
          <p15:clr>
            <a:srgbClr val="F26B43"/>
          </p15:clr>
        </p15:guide>
        <p15:guide id="3" orient="horz" pos="105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11.xml"/><Relationship Id="rId1" Type="http://schemas.openxmlformats.org/officeDocument/2006/relationships/slideLayout" Target="../slideLayouts/slideLayout10.xml"/><Relationship Id="rId4" Type="http://schemas.openxmlformats.org/officeDocument/2006/relationships/image" Target="../media/image17.wmf"/></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14.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bwMode="auto"/>
        <p:txBody>
          <a:bodyPr wrap="square" numCol="1" compatLnSpc="1">
            <a:prstTxWarp prst="textNoShape">
              <a:avLst/>
            </a:prstTxWarp>
          </a:bodyPr>
          <a:lstStyle/>
          <a:p>
            <a:pPr eaLnBrk="1" fontAlgn="auto" hangingPunct="1">
              <a:spcAft>
                <a:spcPts val="0"/>
              </a:spcAft>
              <a:defRPr/>
            </a:pPr>
            <a:r>
              <a:rPr lang="en-US" altLang="en-US" smtClean="0"/>
              <a:t>Schedule K-1</a:t>
            </a:r>
          </a:p>
        </p:txBody>
      </p:sp>
      <p:sp>
        <p:nvSpPr>
          <p:cNvPr id="2" name="Subtitle 1"/>
          <p:cNvSpPr>
            <a:spLocks noGrp="1"/>
          </p:cNvSpPr>
          <p:nvPr>
            <p:ph type="subTitle" idx="1"/>
          </p:nvPr>
        </p:nvSpPr>
        <p:spPr>
          <a:xfrm>
            <a:off x="914400" y="4648200"/>
            <a:ext cx="7162800" cy="1066800"/>
          </a:xfrm>
        </p:spPr>
        <p:txBody>
          <a:bodyPr rtlCol="0"/>
          <a:lstStyle/>
          <a:p>
            <a:pPr eaLnBrk="1" fontAlgn="auto" hangingPunct="1">
              <a:spcAft>
                <a:spcPts val="0"/>
              </a:spcAft>
              <a:buClr>
                <a:schemeClr val="accent3">
                  <a:lumMod val="75000"/>
                </a:schemeClr>
              </a:buClr>
              <a:defRPr/>
            </a:pPr>
            <a:r>
              <a:rPr lang="en-US" smtClean="0"/>
              <a:t>Pub 4491 –</a:t>
            </a:r>
            <a:r>
              <a:rPr lang="en-US" dirty="0" smtClean="0"/>
              <a:t>	Part 3 – Lesson 13</a:t>
            </a:r>
            <a:endParaRPr lang="en-US" dirty="0"/>
          </a:p>
        </p:txBody>
      </p:sp>
      <p:sp>
        <p:nvSpPr>
          <p:cNvPr id="7" name="5-Point Star 6"/>
          <p:cNvSpPr/>
          <p:nvPr/>
        </p:nvSpPr>
        <p:spPr>
          <a:xfrm>
            <a:off x="6497638" y="1411288"/>
            <a:ext cx="1554162" cy="14478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defRPr/>
            </a:pPr>
            <a:r>
              <a:rPr lang="en-US" sz="1100" dirty="0"/>
              <a:t>Entire Lesson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fontAlgn="auto" hangingPunct="1">
              <a:spcAft>
                <a:spcPts val="0"/>
              </a:spcAft>
              <a:defRPr/>
            </a:pPr>
            <a:r>
              <a:rPr lang="en-US" altLang="en-US" dirty="0" smtClean="0"/>
              <a:t>Foreign Tax on K-1</a:t>
            </a:r>
          </a:p>
        </p:txBody>
      </p:sp>
      <p:sp>
        <p:nvSpPr>
          <p:cNvPr id="4" name="Footer Placeholder 3"/>
          <p:cNvSpPr>
            <a:spLocks noGrp="1"/>
          </p:cNvSpPr>
          <p:nvPr>
            <p:ph type="ftr" sz="quarter" idx="10"/>
          </p:nvPr>
        </p:nvSpPr>
        <p:spPr/>
        <p:txBody>
          <a:bodyPr/>
          <a:lstStyle/>
          <a:p>
            <a:pPr>
              <a:defRPr/>
            </a:pPr>
            <a:r>
              <a:rPr lang="en-US"/>
              <a:t>NTTC Training – 2016</a:t>
            </a:r>
            <a:endParaRPr lang="en-US" dirty="0"/>
          </a:p>
        </p:txBody>
      </p:sp>
      <p:sp>
        <p:nvSpPr>
          <p:cNvPr id="1229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C22359C1-3D74-46DB-B7BF-F694603EEA64}" type="slidenum">
              <a:rPr lang="en-US" altLang="en-US" sz="1400" b="0" smtClean="0">
                <a:solidFill>
                  <a:srgbClr val="474B78"/>
                </a:solidFill>
                <a:cs typeface="Arial" charset="0"/>
              </a:rPr>
              <a:pPr>
                <a:spcBef>
                  <a:spcPct val="0"/>
                </a:spcBef>
                <a:buClrTx/>
                <a:buSzTx/>
                <a:buFontTx/>
                <a:buNone/>
              </a:pPr>
              <a:t>10</a:t>
            </a:fld>
            <a:endParaRPr lang="en-US" altLang="en-US" sz="1400" b="0" smtClean="0">
              <a:solidFill>
                <a:srgbClr val="474B78"/>
              </a:solidFill>
              <a:cs typeface="Arial" charset="0"/>
            </a:endParaRPr>
          </a:p>
        </p:txBody>
      </p:sp>
      <p:sp>
        <p:nvSpPr>
          <p:cNvPr id="21507" name="Rectangle 3"/>
          <p:cNvSpPr>
            <a:spLocks noGrp="1" noChangeArrowheads="1"/>
          </p:cNvSpPr>
          <p:nvPr>
            <p:ph sz="quarter" idx="12"/>
          </p:nvPr>
        </p:nvSpPr>
        <p:spPr/>
        <p:txBody>
          <a:bodyPr rtlCol="0">
            <a:normAutofit fontScale="92500" lnSpcReduction="10000"/>
          </a:bodyPr>
          <a:lstStyle/>
          <a:p>
            <a:pPr eaLnBrk="1" fontAlgn="auto" hangingPunct="1">
              <a:spcAft>
                <a:spcPts val="0"/>
              </a:spcAft>
              <a:defRPr/>
            </a:pPr>
            <a:r>
              <a:rPr lang="en-US" altLang="en-US" dirty="0" smtClean="0"/>
              <a:t>Box number varies by form</a:t>
            </a:r>
          </a:p>
          <a:p>
            <a:pPr eaLnBrk="1" fontAlgn="auto" hangingPunct="1">
              <a:spcAft>
                <a:spcPts val="0"/>
              </a:spcAft>
              <a:defRPr/>
            </a:pPr>
            <a:r>
              <a:rPr lang="en-US" altLang="en-US" dirty="0" smtClean="0"/>
              <a:t>Must be coded as Passive income</a:t>
            </a:r>
          </a:p>
          <a:p>
            <a:pPr eaLnBrk="1" fontAlgn="auto" hangingPunct="1">
              <a:spcAft>
                <a:spcPts val="0"/>
              </a:spcAft>
              <a:defRPr/>
            </a:pPr>
            <a:endParaRPr lang="en-US" altLang="en-US" dirty="0" smtClean="0"/>
          </a:p>
          <a:p>
            <a:pPr eaLnBrk="1" fontAlgn="auto" hangingPunct="1">
              <a:spcAft>
                <a:spcPts val="0"/>
              </a:spcAft>
              <a:defRPr/>
            </a:pPr>
            <a:endParaRPr lang="en-US" altLang="en-US" dirty="0" smtClean="0"/>
          </a:p>
          <a:p>
            <a:pPr eaLnBrk="1" fontAlgn="auto" hangingPunct="1">
              <a:spcAft>
                <a:spcPts val="0"/>
              </a:spcAft>
              <a:defRPr/>
            </a:pPr>
            <a:endParaRPr lang="en-US" altLang="en-US" dirty="0" smtClean="0"/>
          </a:p>
          <a:p>
            <a:pPr eaLnBrk="1" fontAlgn="auto" hangingPunct="1">
              <a:spcAft>
                <a:spcPts val="0"/>
              </a:spcAft>
              <a:defRPr/>
            </a:pPr>
            <a:r>
              <a:rPr lang="en-US" altLang="en-US" dirty="0" smtClean="0"/>
              <a:t>Will be covered in later lesson</a:t>
            </a:r>
          </a:p>
        </p:txBody>
      </p:sp>
      <p:sp>
        <p:nvSpPr>
          <p:cNvPr id="12296" name="Text Box 4"/>
          <p:cNvSpPr txBox="1">
            <a:spLocks noChangeArrowheads="1"/>
          </p:cNvSpPr>
          <p:nvPr/>
        </p:nvSpPr>
        <p:spPr bwMode="auto">
          <a:xfrm>
            <a:off x="7772400" y="0"/>
            <a:ext cx="1371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lgn="ctr" eaLnBrk="1" hangingPunct="1">
              <a:spcBef>
                <a:spcPct val="0"/>
              </a:spcBef>
              <a:buClrTx/>
              <a:buSzTx/>
              <a:buFontTx/>
              <a:buNone/>
            </a:pPr>
            <a:endParaRPr lang="en-US" altLang="en-US" sz="1800" b="0">
              <a:cs typeface="Arial" charset="0"/>
            </a:endParaRPr>
          </a:p>
        </p:txBody>
      </p:sp>
      <p:pic>
        <p:nvPicPr>
          <p:cNvPr id="1229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3325" y="3581400"/>
            <a:ext cx="4029075" cy="1622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Using K-1s in TaxSlayer</a:t>
            </a:r>
            <a:endParaRPr lang="en-US" dirty="0"/>
          </a:p>
        </p:txBody>
      </p:sp>
      <p:sp>
        <p:nvSpPr>
          <p:cNvPr id="5" name="Footer Placeholder 4"/>
          <p:cNvSpPr>
            <a:spLocks noGrp="1"/>
          </p:cNvSpPr>
          <p:nvPr>
            <p:ph type="ftr" sz="quarter" idx="10"/>
          </p:nvPr>
        </p:nvSpPr>
        <p:spPr/>
        <p:txBody>
          <a:bodyPr/>
          <a:lstStyle/>
          <a:p>
            <a:pPr>
              <a:defRPr/>
            </a:pPr>
            <a:r>
              <a:rPr lang="en-US"/>
              <a:t>NTTC Training – 2016</a:t>
            </a:r>
            <a:endParaRPr lang="en-US" dirty="0"/>
          </a:p>
        </p:txBody>
      </p:sp>
      <p:sp>
        <p:nvSpPr>
          <p:cNvPr id="13318"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473CD08B-34CE-40E1-A800-025BE8D8E626}" type="slidenum">
              <a:rPr lang="en-US" altLang="en-US" sz="1400" b="0" smtClean="0">
                <a:solidFill>
                  <a:srgbClr val="474B78"/>
                </a:solidFill>
                <a:cs typeface="Arial" charset="0"/>
              </a:rPr>
              <a:pPr>
                <a:spcBef>
                  <a:spcPct val="0"/>
                </a:spcBef>
                <a:buClrTx/>
                <a:buSzTx/>
                <a:buFontTx/>
                <a:buNone/>
              </a:pPr>
              <a:t>11</a:t>
            </a:fld>
            <a:endParaRPr lang="en-US" altLang="en-US" sz="1400" b="0" smtClean="0">
              <a:solidFill>
                <a:srgbClr val="474B78"/>
              </a:solidFill>
              <a:cs typeface="Arial" charset="0"/>
            </a:endParaRPr>
          </a:p>
        </p:txBody>
      </p:sp>
      <p:sp>
        <p:nvSpPr>
          <p:cNvPr id="12295" name="Content Placeholder 4"/>
          <p:cNvSpPr>
            <a:spLocks noGrp="1"/>
          </p:cNvSpPr>
          <p:nvPr>
            <p:ph sz="quarter" idx="12"/>
          </p:nvPr>
        </p:nvSpPr>
        <p:spPr>
          <a:xfrm>
            <a:off x="609600" y="1828800"/>
            <a:ext cx="7886700" cy="3886200"/>
          </a:xfrm>
        </p:spPr>
        <p:txBody>
          <a:bodyPr>
            <a:normAutofit fontScale="85000" lnSpcReduction="20000"/>
          </a:bodyPr>
          <a:lstStyle/>
          <a:p>
            <a:pPr eaLnBrk="1" hangingPunct="1">
              <a:defRPr/>
            </a:pPr>
            <a:r>
              <a:rPr lang="en-US" altLang="en-US" dirty="0" smtClean="0"/>
              <a:t>Follow Pub 4012 Tab D </a:t>
            </a:r>
            <a:br>
              <a:rPr lang="en-US" altLang="en-US" dirty="0" smtClean="0"/>
            </a:br>
            <a:r>
              <a:rPr lang="en-US" altLang="en-US" sz="3600" dirty="0" smtClean="0"/>
              <a:t>Entering K-1 Information in TaxSlayer</a:t>
            </a:r>
          </a:p>
          <a:p>
            <a:pPr eaLnBrk="1" hangingPunct="1">
              <a:defRPr/>
            </a:pPr>
            <a:r>
              <a:rPr lang="en-US" altLang="en-US" sz="3600" dirty="0" smtClean="0"/>
              <a:t>TaxSlayer &gt; Federal Section &gt; Income &gt; Other Income &gt; K-1 Earnings</a:t>
            </a:r>
            <a:br>
              <a:rPr lang="en-US" altLang="en-US" sz="3600" dirty="0" smtClean="0"/>
            </a:br>
            <a:endParaRPr lang="en-US" altLang="en-US" sz="3600" dirty="0" smtClean="0"/>
          </a:p>
          <a:p>
            <a:pPr eaLnBrk="1" hangingPunct="1">
              <a:defRPr/>
            </a:pPr>
            <a:r>
              <a:rPr lang="en-US" altLang="en-US" sz="3600" dirty="0" smtClean="0"/>
              <a:t>If necessary</a:t>
            </a:r>
            <a:br>
              <a:rPr lang="en-US" altLang="en-US" sz="3600" dirty="0" smtClean="0"/>
            </a:br>
            <a:r>
              <a:rPr lang="en-US" altLang="en-US" sz="3600" dirty="0" smtClean="0"/>
              <a:t/>
            </a:r>
            <a:br>
              <a:rPr lang="en-US" altLang="en-US" sz="3600" dirty="0" smtClean="0"/>
            </a:br>
            <a:r>
              <a:rPr lang="en-US" altLang="en-US" sz="3600" dirty="0" smtClean="0"/>
              <a:t>&gt; If there are foreign taxes paid, use Form 1116 - Foreign Tax Credit </a:t>
            </a:r>
          </a:p>
        </p:txBody>
      </p:sp>
      <p:pic>
        <p:nvPicPr>
          <p:cNvPr id="1332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3902075"/>
            <a:ext cx="3810000" cy="8429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r>
              <a:rPr lang="en-US" dirty="0" smtClean="0"/>
              <a:t>Quality Review</a:t>
            </a:r>
          </a:p>
        </p:txBody>
      </p:sp>
      <p:sp>
        <p:nvSpPr>
          <p:cNvPr id="2" name="Footer Placeholder 1"/>
          <p:cNvSpPr>
            <a:spLocks noGrp="1"/>
          </p:cNvSpPr>
          <p:nvPr>
            <p:ph type="ftr" sz="quarter" idx="10"/>
          </p:nvPr>
        </p:nvSpPr>
        <p:spPr/>
        <p:txBody>
          <a:bodyPr/>
          <a:lstStyle/>
          <a:p>
            <a:pPr>
              <a:defRPr/>
            </a:pPr>
            <a:r>
              <a:rPr lang="en-US"/>
              <a:t>NTTC Training – 2016</a:t>
            </a:r>
            <a:endParaRPr lang="en-US" dirty="0"/>
          </a:p>
        </p:txBody>
      </p:sp>
      <p:sp>
        <p:nvSpPr>
          <p:cNvPr id="14342"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FBCD3CF5-8258-4213-8118-0325E7C4EDCF}" type="slidenum">
              <a:rPr lang="en-US" altLang="en-US" sz="1400" b="0" smtClean="0">
                <a:solidFill>
                  <a:srgbClr val="474B78"/>
                </a:solidFill>
                <a:cs typeface="Arial" charset="0"/>
              </a:rPr>
              <a:pPr>
                <a:spcBef>
                  <a:spcPct val="0"/>
                </a:spcBef>
                <a:buClrTx/>
                <a:buSzTx/>
                <a:buFontTx/>
                <a:buNone/>
              </a:pPr>
              <a:t>12</a:t>
            </a:fld>
            <a:endParaRPr lang="en-US" altLang="en-US" sz="1400" b="0" smtClean="0">
              <a:solidFill>
                <a:srgbClr val="474B78"/>
              </a:solidFill>
              <a:cs typeface="Arial" charset="0"/>
            </a:endParaRPr>
          </a:p>
        </p:txBody>
      </p:sp>
      <p:sp>
        <p:nvSpPr>
          <p:cNvPr id="14343" name="Rectangle 3"/>
          <p:cNvSpPr>
            <a:spLocks noGrp="1" noChangeArrowheads="1"/>
          </p:cNvSpPr>
          <p:nvPr>
            <p:ph sz="quarter" idx="12"/>
          </p:nvPr>
        </p:nvSpPr>
        <p:spPr/>
        <p:txBody>
          <a:bodyPr/>
          <a:lstStyle/>
          <a:p>
            <a:pPr eaLnBrk="1" hangingPunct="1"/>
            <a:r>
              <a:rPr lang="en-US" altLang="en-US" smtClean="0"/>
              <a:t>Verify in scope</a:t>
            </a:r>
          </a:p>
          <a:p>
            <a:pPr eaLnBrk="1" hangingPunct="1"/>
            <a:r>
              <a:rPr lang="en-US" altLang="en-US" smtClean="0"/>
              <a:t>Verify tax year</a:t>
            </a:r>
          </a:p>
          <a:p>
            <a:pPr eaLnBrk="1" hangingPunct="1"/>
            <a:r>
              <a:rPr lang="en-US" altLang="en-US" smtClean="0"/>
              <a:t>Verify entries</a:t>
            </a:r>
          </a:p>
        </p:txBody>
      </p:sp>
      <p:pic>
        <p:nvPicPr>
          <p:cNvPr id="14344" name="Picture 4" descr="C:\Users\McHugh\AppData\Local\Microsoft\Windows\Temporary Internet Files\Content.IE5\B5UKARFG\MC90024040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62713" y="381000"/>
            <a:ext cx="192087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fontAlgn="auto" hangingPunct="1">
              <a:spcAft>
                <a:spcPts val="0"/>
              </a:spcAft>
              <a:defRPr/>
            </a:pPr>
            <a:r>
              <a:rPr lang="en-US" dirty="0" smtClean="0"/>
              <a:t>Exit Interview</a:t>
            </a:r>
          </a:p>
        </p:txBody>
      </p:sp>
      <p:sp>
        <p:nvSpPr>
          <p:cNvPr id="2" name="Footer Placeholder 1"/>
          <p:cNvSpPr>
            <a:spLocks noGrp="1"/>
          </p:cNvSpPr>
          <p:nvPr>
            <p:ph type="ftr" sz="quarter" idx="10"/>
          </p:nvPr>
        </p:nvSpPr>
        <p:spPr/>
        <p:txBody>
          <a:bodyPr/>
          <a:lstStyle/>
          <a:p>
            <a:pPr>
              <a:defRPr/>
            </a:pPr>
            <a:r>
              <a:rPr lang="en-US"/>
              <a:t>NTTC Training – 2016</a:t>
            </a:r>
            <a:endParaRPr lang="en-US" dirty="0"/>
          </a:p>
        </p:txBody>
      </p:sp>
      <p:sp>
        <p:nvSpPr>
          <p:cNvPr id="15366"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B1528423-0296-4EC9-89B7-A2BC38C07E93}" type="slidenum">
              <a:rPr lang="en-US" altLang="en-US" sz="1400" b="0" smtClean="0">
                <a:solidFill>
                  <a:srgbClr val="474B78"/>
                </a:solidFill>
                <a:cs typeface="Arial" charset="0"/>
              </a:rPr>
              <a:pPr>
                <a:spcBef>
                  <a:spcPct val="0"/>
                </a:spcBef>
                <a:buClrTx/>
                <a:buSzTx/>
                <a:buFontTx/>
                <a:buNone/>
              </a:pPr>
              <a:t>13</a:t>
            </a:fld>
            <a:endParaRPr lang="en-US" altLang="en-US" sz="1400" b="0" smtClean="0">
              <a:solidFill>
                <a:srgbClr val="474B78"/>
              </a:solidFill>
              <a:cs typeface="Arial" charset="0"/>
            </a:endParaRPr>
          </a:p>
        </p:txBody>
      </p:sp>
      <p:sp>
        <p:nvSpPr>
          <p:cNvPr id="15367" name="Content Placeholder 2"/>
          <p:cNvSpPr>
            <a:spLocks noGrp="1"/>
          </p:cNvSpPr>
          <p:nvPr>
            <p:ph sz="quarter" idx="12"/>
          </p:nvPr>
        </p:nvSpPr>
        <p:spPr/>
        <p:txBody>
          <a:bodyPr/>
          <a:lstStyle/>
          <a:p>
            <a:pPr eaLnBrk="1" hangingPunct="1"/>
            <a:r>
              <a:rPr lang="en-US" altLang="en-US" smtClean="0"/>
              <a:t>Will need to explain if out of scope</a:t>
            </a:r>
            <a:br>
              <a:rPr lang="en-US" altLang="en-US" smtClean="0"/>
            </a:br>
            <a:endParaRPr lang="en-US" altLang="en-US" smtClean="0"/>
          </a:p>
          <a:p>
            <a:pPr eaLnBrk="1" hangingPunct="1"/>
            <a:r>
              <a:rPr lang="en-US" altLang="en-US" smtClean="0"/>
              <a:t>Remember that the IRS ultimately limits the Scope for AARP Tax-Aide counselors …</a:t>
            </a:r>
          </a:p>
        </p:txBody>
      </p:sp>
      <p:pic>
        <p:nvPicPr>
          <p:cNvPr id="15368" name="Picture 4" descr="C:\Users\McHugh\AppData\Local\Microsoft\Windows\Temporary Internet Files\Content.IE5\U0SQQM5R\MC900295311[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0" y="354013"/>
            <a:ext cx="1524000"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fontAlgn="auto" hangingPunct="1">
              <a:spcAft>
                <a:spcPts val="0"/>
              </a:spcAft>
              <a:defRPr/>
            </a:pPr>
            <a:r>
              <a:rPr lang="en-US" dirty="0" smtClean="0"/>
              <a:t>Schedule K-1</a:t>
            </a:r>
          </a:p>
        </p:txBody>
      </p:sp>
      <p:sp>
        <p:nvSpPr>
          <p:cNvPr id="2" name="Footer Placeholder 1"/>
          <p:cNvSpPr>
            <a:spLocks noGrp="1"/>
          </p:cNvSpPr>
          <p:nvPr>
            <p:ph type="ftr" sz="quarter" idx="10"/>
          </p:nvPr>
        </p:nvSpPr>
        <p:spPr/>
        <p:txBody>
          <a:bodyPr/>
          <a:lstStyle/>
          <a:p>
            <a:pPr>
              <a:defRPr/>
            </a:pPr>
            <a:r>
              <a:rPr lang="en-US"/>
              <a:t>NTTC Training – 2016</a:t>
            </a:r>
            <a:endParaRPr lang="en-US" dirty="0"/>
          </a:p>
        </p:txBody>
      </p:sp>
      <p:sp>
        <p:nvSpPr>
          <p:cNvPr id="16390" name="Slide Number Placeholder 2"/>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2C45D2DF-DBC4-4E1F-9014-D6A555B5ACB0}" type="slidenum">
              <a:rPr lang="en-US" altLang="en-US" sz="1400" b="0" smtClean="0">
                <a:solidFill>
                  <a:srgbClr val="474B78"/>
                </a:solidFill>
                <a:cs typeface="Arial" charset="0"/>
              </a:rPr>
              <a:pPr>
                <a:spcBef>
                  <a:spcPct val="0"/>
                </a:spcBef>
                <a:buClrTx/>
                <a:buSzTx/>
                <a:buFontTx/>
                <a:buNone/>
              </a:pPr>
              <a:t>14</a:t>
            </a:fld>
            <a:endParaRPr lang="en-US" altLang="en-US" sz="1400" b="0" smtClean="0">
              <a:solidFill>
                <a:srgbClr val="474B78"/>
              </a:solidFill>
              <a:cs typeface="Arial" charset="0"/>
            </a:endParaRPr>
          </a:p>
        </p:txBody>
      </p:sp>
      <p:sp>
        <p:nvSpPr>
          <p:cNvPr id="16391" name="Content Placeholder 2"/>
          <p:cNvSpPr>
            <a:spLocks noGrp="1"/>
          </p:cNvSpPr>
          <p:nvPr>
            <p:ph sz="quarter" idx="12"/>
          </p:nvPr>
        </p:nvSpPr>
        <p:spPr/>
        <p:txBody>
          <a:bodyPr/>
          <a:lstStyle/>
          <a:p>
            <a:pPr eaLnBrk="1" hangingPunct="1">
              <a:buFont typeface="Wingdings" pitchFamily="2" charset="2"/>
              <a:buNone/>
            </a:pPr>
            <a:endParaRPr lang="en-US" altLang="en-US" smtClean="0"/>
          </a:p>
          <a:p>
            <a:pPr eaLnBrk="1" hangingPunct="1">
              <a:buFont typeface="Wingdings" pitchFamily="2" charset="2"/>
              <a:buNone/>
            </a:pPr>
            <a:endParaRPr lang="en-US" altLang="en-US" smtClean="0"/>
          </a:p>
          <a:p>
            <a:pPr eaLnBrk="1" hangingPunct="1">
              <a:buFont typeface="Wingdings" pitchFamily="2" charset="2"/>
              <a:buNone/>
            </a:pPr>
            <a:endParaRPr lang="en-US" altLang="en-US" smtClean="0"/>
          </a:p>
        </p:txBody>
      </p:sp>
      <p:pic>
        <p:nvPicPr>
          <p:cNvPr id="16392" name="Picture 3" descr="j043440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2895600"/>
            <a:ext cx="1362075" cy="190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93" name="Picture 6" descr="j043441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486400" y="2971800"/>
            <a:ext cx="16256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fontAlgn="auto" hangingPunct="1">
              <a:spcAft>
                <a:spcPts val="0"/>
              </a:spcAft>
              <a:defRPr/>
            </a:pPr>
            <a:r>
              <a:rPr lang="en-US" dirty="0" smtClean="0"/>
              <a:t>Schedule K-1</a:t>
            </a:r>
          </a:p>
        </p:txBody>
      </p:sp>
      <p:sp>
        <p:nvSpPr>
          <p:cNvPr id="2" name="Footer Placeholder 1"/>
          <p:cNvSpPr>
            <a:spLocks noGrp="1"/>
          </p:cNvSpPr>
          <p:nvPr>
            <p:ph type="ftr" sz="quarter" idx="10"/>
          </p:nvPr>
        </p:nvSpPr>
        <p:spPr/>
        <p:txBody>
          <a:bodyPr/>
          <a:lstStyle/>
          <a:p>
            <a:pPr>
              <a:defRPr/>
            </a:pPr>
            <a:r>
              <a:rPr lang="en-US"/>
              <a:t>NTTC Training – 2016</a:t>
            </a:r>
            <a:endParaRPr lang="en-US" dirty="0"/>
          </a:p>
        </p:txBody>
      </p:sp>
      <p:sp>
        <p:nvSpPr>
          <p:cNvPr id="410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9AAF9C21-46EC-48AE-BB88-90E87A6AA8BD}" type="slidenum">
              <a:rPr lang="en-US" altLang="en-US" sz="1400" b="0" smtClean="0">
                <a:solidFill>
                  <a:srgbClr val="474B78"/>
                </a:solidFill>
                <a:cs typeface="Arial" charset="0"/>
              </a:rPr>
              <a:pPr>
                <a:spcBef>
                  <a:spcPct val="0"/>
                </a:spcBef>
                <a:buClrTx/>
                <a:buSzTx/>
                <a:buFontTx/>
                <a:buNone/>
              </a:pPr>
              <a:t>2</a:t>
            </a:fld>
            <a:endParaRPr lang="en-US" altLang="en-US" sz="1400" b="0" smtClean="0">
              <a:solidFill>
                <a:srgbClr val="474B78"/>
              </a:solidFill>
              <a:cs typeface="Arial" charset="0"/>
            </a:endParaRPr>
          </a:p>
        </p:txBody>
      </p:sp>
      <p:sp>
        <p:nvSpPr>
          <p:cNvPr id="6147" name="Content Placeholder 2"/>
          <p:cNvSpPr>
            <a:spLocks noGrp="1"/>
          </p:cNvSpPr>
          <p:nvPr>
            <p:ph sz="quarter" idx="12"/>
          </p:nvPr>
        </p:nvSpPr>
        <p:spPr/>
        <p:txBody>
          <a:bodyPr rtlCol="0">
            <a:normAutofit fontScale="92500" lnSpcReduction="20000"/>
          </a:bodyPr>
          <a:lstStyle/>
          <a:p>
            <a:pPr>
              <a:buClr>
                <a:schemeClr val="accent2">
                  <a:lumMod val="50000"/>
                </a:schemeClr>
              </a:buClr>
              <a:defRPr/>
            </a:pPr>
            <a:r>
              <a:rPr lang="en-US" dirty="0"/>
              <a:t>Reports taxpayer’s share of income, other distributions, deductions, and credits from </a:t>
            </a:r>
          </a:p>
          <a:p>
            <a:pPr lvl="1" eaLnBrk="1" fontAlgn="auto" hangingPunct="1">
              <a:spcAft>
                <a:spcPts val="0"/>
              </a:spcAft>
              <a:buClr>
                <a:schemeClr val="bg2">
                  <a:lumMod val="25000"/>
                </a:schemeClr>
              </a:buClr>
              <a:defRPr/>
            </a:pPr>
            <a:r>
              <a:rPr lang="en-US" dirty="0" smtClean="0"/>
              <a:t>Estates and Trusts (Form 1041)</a:t>
            </a:r>
          </a:p>
          <a:p>
            <a:pPr lvl="1" eaLnBrk="1" fontAlgn="auto" hangingPunct="1">
              <a:spcAft>
                <a:spcPts val="0"/>
              </a:spcAft>
              <a:buClr>
                <a:schemeClr val="bg2">
                  <a:lumMod val="25000"/>
                </a:schemeClr>
              </a:buClr>
              <a:defRPr/>
            </a:pPr>
            <a:r>
              <a:rPr lang="en-US" dirty="0" smtClean="0"/>
              <a:t>Domestic Partnerships (Form 1065)</a:t>
            </a:r>
          </a:p>
          <a:p>
            <a:pPr lvl="1" eaLnBrk="1" fontAlgn="auto" hangingPunct="1">
              <a:spcAft>
                <a:spcPts val="0"/>
              </a:spcAft>
              <a:buClr>
                <a:schemeClr val="bg2">
                  <a:lumMod val="25000"/>
                </a:schemeClr>
              </a:buClr>
              <a:defRPr/>
            </a:pPr>
            <a:r>
              <a:rPr lang="en-US" dirty="0" smtClean="0"/>
              <a:t>S Corporations (Form 1120S)</a:t>
            </a:r>
          </a:p>
          <a:p>
            <a:pPr eaLnBrk="1" fontAlgn="auto" hangingPunct="1">
              <a:spcAft>
                <a:spcPts val="0"/>
              </a:spcAft>
              <a:buClr>
                <a:schemeClr val="accent2">
                  <a:lumMod val="50000"/>
                </a:schemeClr>
              </a:buClr>
              <a:defRPr/>
            </a:pPr>
            <a:r>
              <a:rPr lang="en-US" dirty="0" smtClean="0"/>
              <a:t>K-1s for Foreign Partnerships (Form 8865) are </a:t>
            </a:r>
            <a:r>
              <a:rPr lang="en-US" i="1" dirty="0" smtClean="0"/>
              <a:t>out of scope</a:t>
            </a:r>
          </a:p>
        </p:txBody>
      </p:sp>
      <p:pic>
        <p:nvPicPr>
          <p:cNvPr id="4104" name="Picture 7" descr="C:\Users\Steve\AppData\Local\Microsoft\Windows\Temporary Internet Files\Content.Word\Dogs and book.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185738"/>
            <a:ext cx="1573213"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1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NTTC Training – 2016</a:t>
            </a:r>
            <a:endParaRPr lang="en-US" dirty="0"/>
          </a:p>
        </p:txBody>
      </p:sp>
      <p:sp>
        <p:nvSpPr>
          <p:cNvPr id="5123"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BBB79E1A-124F-453E-8F3E-84041662E8B0}" type="slidenum">
              <a:rPr lang="en-US" altLang="en-US" sz="1400" b="0" smtClean="0">
                <a:solidFill>
                  <a:srgbClr val="474B78"/>
                </a:solidFill>
                <a:cs typeface="Arial" charset="0"/>
              </a:rPr>
              <a:pPr>
                <a:spcBef>
                  <a:spcPct val="0"/>
                </a:spcBef>
                <a:buClrTx/>
                <a:buSzTx/>
                <a:buFontTx/>
                <a:buNone/>
              </a:pPr>
              <a:t>3</a:t>
            </a:fld>
            <a:endParaRPr lang="en-US" altLang="en-US" sz="1400" b="0" smtClean="0">
              <a:solidFill>
                <a:srgbClr val="474B78"/>
              </a:solidFill>
              <a:cs typeface="Arial" charset="0"/>
            </a:endParaRPr>
          </a:p>
        </p:txBody>
      </p:sp>
      <p:sp>
        <p:nvSpPr>
          <p:cNvPr id="2" name="Title 1"/>
          <p:cNvSpPr>
            <a:spLocks noGrp="1"/>
          </p:cNvSpPr>
          <p:nvPr>
            <p:ph type="title"/>
          </p:nvPr>
        </p:nvSpPr>
        <p:spPr/>
        <p:txBody>
          <a:bodyPr/>
          <a:lstStyle/>
          <a:p>
            <a:pPr eaLnBrk="1" fontAlgn="auto" hangingPunct="1">
              <a:spcAft>
                <a:spcPts val="0"/>
              </a:spcAft>
              <a:defRPr/>
            </a:pPr>
            <a:r>
              <a:rPr lang="en-US" dirty="0" smtClean="0"/>
              <a:t>Intake and Interview</a:t>
            </a:r>
            <a:endParaRPr lang="en-US" dirty="0"/>
          </a:p>
        </p:txBody>
      </p:sp>
      <p:sp>
        <p:nvSpPr>
          <p:cNvPr id="5127" name="Content Placeholder 2"/>
          <p:cNvSpPr>
            <a:spLocks noGrp="1"/>
          </p:cNvSpPr>
          <p:nvPr>
            <p:ph type="body" sz="quarter" idx="16"/>
          </p:nvPr>
        </p:nvSpPr>
        <p:spPr>
          <a:xfrm>
            <a:off x="914400" y="1812925"/>
            <a:ext cx="7620000" cy="2911475"/>
          </a:xfrm>
        </p:spPr>
        <p:txBody>
          <a:bodyPr/>
          <a:lstStyle/>
          <a:p>
            <a:pPr eaLnBrk="1" hangingPunct="1">
              <a:lnSpc>
                <a:spcPct val="80000"/>
              </a:lnSpc>
            </a:pPr>
            <a:r>
              <a:rPr lang="en-US" altLang="en-US" sz="3000" smtClean="0"/>
              <a:t>Look for K-1s</a:t>
            </a:r>
          </a:p>
          <a:p>
            <a:pPr eaLnBrk="1" hangingPunct="1">
              <a:lnSpc>
                <a:spcPct val="80000"/>
              </a:lnSpc>
            </a:pPr>
            <a:endParaRPr lang="en-US" altLang="en-US" sz="3000" smtClean="0"/>
          </a:p>
          <a:p>
            <a:pPr eaLnBrk="1" hangingPunct="1">
              <a:lnSpc>
                <a:spcPct val="80000"/>
              </a:lnSpc>
            </a:pPr>
            <a:endParaRPr lang="en-US" altLang="en-US" sz="3000" smtClean="0"/>
          </a:p>
          <a:p>
            <a:pPr eaLnBrk="1" hangingPunct="1">
              <a:lnSpc>
                <a:spcPct val="80000"/>
              </a:lnSpc>
            </a:pPr>
            <a:endParaRPr lang="en-US" altLang="en-US" sz="3000" smtClean="0"/>
          </a:p>
          <a:p>
            <a:pPr eaLnBrk="1" hangingPunct="1">
              <a:lnSpc>
                <a:spcPct val="80000"/>
              </a:lnSpc>
            </a:pPr>
            <a:r>
              <a:rPr lang="en-US" altLang="en-US" sz="3000" smtClean="0"/>
              <a:t>Verify in scope! </a:t>
            </a:r>
          </a:p>
        </p:txBody>
      </p:sp>
      <p:pic>
        <p:nvPicPr>
          <p:cNvPr id="5128" name="Picture 6" descr="C:\Users\McHugh\AppData\Local\Microsoft\Windows\Temporary Internet Files\Content.IE5\FD9GFCA2\MC90033254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86400" y="4673600"/>
            <a:ext cx="28194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3888" y="2819400"/>
            <a:ext cx="7896225" cy="638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3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2800" y="3465513"/>
            <a:ext cx="8135938" cy="247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fontAlgn="auto" hangingPunct="1">
              <a:spcAft>
                <a:spcPts val="0"/>
              </a:spcAft>
              <a:defRPr/>
            </a:pPr>
            <a:r>
              <a:rPr lang="en-US" dirty="0" smtClean="0"/>
              <a:t>Schedule K-1</a:t>
            </a:r>
          </a:p>
        </p:txBody>
      </p:sp>
      <p:sp>
        <p:nvSpPr>
          <p:cNvPr id="2" name="Footer Placeholder 1"/>
          <p:cNvSpPr>
            <a:spLocks noGrp="1"/>
          </p:cNvSpPr>
          <p:nvPr>
            <p:ph type="ftr" sz="quarter" idx="10"/>
          </p:nvPr>
        </p:nvSpPr>
        <p:spPr/>
        <p:txBody>
          <a:bodyPr/>
          <a:lstStyle/>
          <a:p>
            <a:pPr>
              <a:defRPr/>
            </a:pPr>
            <a:r>
              <a:rPr lang="en-US"/>
              <a:t>NTTC Training – 2016</a:t>
            </a:r>
            <a:endParaRPr lang="en-US" dirty="0"/>
          </a:p>
        </p:txBody>
      </p:sp>
      <p:sp>
        <p:nvSpPr>
          <p:cNvPr id="615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AB003B7E-7AB3-49EF-A84F-65E9180F3CA6}" type="slidenum">
              <a:rPr lang="en-US" altLang="en-US" sz="1400" b="0" smtClean="0">
                <a:solidFill>
                  <a:srgbClr val="474B78"/>
                </a:solidFill>
                <a:cs typeface="Arial" charset="0"/>
              </a:rPr>
              <a:pPr>
                <a:spcBef>
                  <a:spcPct val="0"/>
                </a:spcBef>
                <a:buClrTx/>
                <a:buSzTx/>
                <a:buFontTx/>
                <a:buNone/>
              </a:pPr>
              <a:t>4</a:t>
            </a:fld>
            <a:endParaRPr lang="en-US" altLang="en-US" sz="1400" b="0" smtClean="0">
              <a:solidFill>
                <a:srgbClr val="474B78"/>
              </a:solidFill>
              <a:cs typeface="Arial" charset="0"/>
            </a:endParaRPr>
          </a:p>
        </p:txBody>
      </p:sp>
      <p:sp>
        <p:nvSpPr>
          <p:cNvPr id="13315" name="Content Placeholder 2"/>
          <p:cNvSpPr>
            <a:spLocks noGrp="1"/>
          </p:cNvSpPr>
          <p:nvPr>
            <p:ph sz="quarter" idx="12"/>
          </p:nvPr>
        </p:nvSpPr>
        <p:spPr>
          <a:xfrm>
            <a:off x="609600" y="2057400"/>
            <a:ext cx="7886700" cy="3886200"/>
          </a:xfrm>
        </p:spPr>
        <p:txBody>
          <a:bodyPr rtlCol="0">
            <a:normAutofit fontScale="92500" lnSpcReduction="10000"/>
          </a:bodyPr>
          <a:lstStyle/>
          <a:p>
            <a:pPr eaLnBrk="1" fontAlgn="auto" hangingPunct="1">
              <a:lnSpc>
                <a:spcPct val="90000"/>
              </a:lnSpc>
              <a:spcAft>
                <a:spcPts val="0"/>
              </a:spcAft>
              <a:defRPr/>
            </a:pPr>
            <a:r>
              <a:rPr lang="en-US" altLang="en-US" dirty="0" smtClean="0"/>
              <a:t>In-scope K-1s contain ONLY</a:t>
            </a:r>
          </a:p>
          <a:p>
            <a:pPr lvl="1" eaLnBrk="1" fontAlgn="auto" hangingPunct="1">
              <a:lnSpc>
                <a:spcPct val="90000"/>
              </a:lnSpc>
              <a:spcAft>
                <a:spcPts val="0"/>
              </a:spcAft>
              <a:buClr>
                <a:schemeClr val="accent6">
                  <a:lumMod val="50000"/>
                </a:schemeClr>
              </a:buClr>
              <a:defRPr/>
            </a:pPr>
            <a:r>
              <a:rPr lang="en-US" altLang="en-US" dirty="0" smtClean="0"/>
              <a:t>Interest income (taxable and tax-exempt) </a:t>
            </a:r>
          </a:p>
          <a:p>
            <a:pPr lvl="1" eaLnBrk="1" fontAlgn="auto" hangingPunct="1">
              <a:lnSpc>
                <a:spcPct val="90000"/>
              </a:lnSpc>
              <a:spcAft>
                <a:spcPts val="0"/>
              </a:spcAft>
              <a:buClr>
                <a:schemeClr val="accent6">
                  <a:lumMod val="50000"/>
                </a:schemeClr>
              </a:buClr>
              <a:defRPr/>
            </a:pPr>
            <a:r>
              <a:rPr lang="en-US" altLang="en-US" dirty="0" smtClean="0"/>
              <a:t>Dividends (ordinary and qualified)</a:t>
            </a:r>
          </a:p>
          <a:p>
            <a:pPr lvl="1" eaLnBrk="1" fontAlgn="auto" hangingPunct="1">
              <a:lnSpc>
                <a:spcPct val="90000"/>
              </a:lnSpc>
              <a:spcAft>
                <a:spcPts val="0"/>
              </a:spcAft>
              <a:buClr>
                <a:schemeClr val="accent6">
                  <a:lumMod val="50000"/>
                </a:schemeClr>
              </a:buClr>
              <a:defRPr/>
            </a:pPr>
            <a:r>
              <a:rPr lang="en-US" altLang="en-US" dirty="0" smtClean="0"/>
              <a:t>Capital gains or losses (long or short)</a:t>
            </a:r>
          </a:p>
          <a:p>
            <a:pPr lvl="1" eaLnBrk="1" fontAlgn="auto" hangingPunct="1">
              <a:lnSpc>
                <a:spcPct val="90000"/>
              </a:lnSpc>
              <a:spcAft>
                <a:spcPts val="0"/>
              </a:spcAft>
              <a:buClr>
                <a:schemeClr val="accent6">
                  <a:lumMod val="50000"/>
                </a:schemeClr>
              </a:buClr>
              <a:defRPr/>
            </a:pPr>
            <a:r>
              <a:rPr lang="en-US" altLang="en-US" dirty="0" smtClean="0"/>
              <a:t>Royalty Income</a:t>
            </a:r>
          </a:p>
          <a:p>
            <a:pPr lvl="1" eaLnBrk="1" fontAlgn="auto" hangingPunct="1">
              <a:lnSpc>
                <a:spcPct val="90000"/>
              </a:lnSpc>
              <a:spcAft>
                <a:spcPts val="0"/>
              </a:spcAft>
              <a:buClr>
                <a:schemeClr val="accent6">
                  <a:lumMod val="50000"/>
                </a:schemeClr>
              </a:buClr>
              <a:defRPr/>
            </a:pPr>
            <a:r>
              <a:rPr lang="en-US" altLang="en-US" dirty="0" smtClean="0"/>
              <a:t>Foreign Tax paid for passive activities</a:t>
            </a:r>
          </a:p>
          <a:p>
            <a:pPr eaLnBrk="1" fontAlgn="auto" hangingPunct="1">
              <a:lnSpc>
                <a:spcPct val="90000"/>
              </a:lnSpc>
              <a:spcAft>
                <a:spcPts val="0"/>
              </a:spcAft>
              <a:defRPr/>
            </a:pPr>
            <a:r>
              <a:rPr lang="en-US" altLang="en-US" dirty="0" smtClean="0"/>
              <a:t>Anything else is Out-of-Scope</a:t>
            </a:r>
          </a:p>
          <a:p>
            <a:pPr lvl="1" eaLnBrk="1" fontAlgn="auto" hangingPunct="1">
              <a:lnSpc>
                <a:spcPct val="90000"/>
              </a:lnSpc>
              <a:spcAft>
                <a:spcPts val="0"/>
              </a:spcAft>
              <a:buClr>
                <a:schemeClr val="accent6">
                  <a:lumMod val="50000"/>
                </a:schemeClr>
              </a:buClr>
              <a:defRPr/>
            </a:pPr>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638" y="1730375"/>
            <a:ext cx="8839200" cy="39131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147" name="Title 1"/>
          <p:cNvSpPr>
            <a:spLocks noGrp="1"/>
          </p:cNvSpPr>
          <p:nvPr>
            <p:ph type="title"/>
          </p:nvPr>
        </p:nvSpPr>
        <p:spPr>
          <a:xfrm>
            <a:off x="292100" y="381000"/>
            <a:ext cx="8147050" cy="750888"/>
          </a:xfrm>
        </p:spPr>
        <p:txBody>
          <a:bodyPr/>
          <a:lstStyle/>
          <a:p>
            <a:pPr eaLnBrk="1" fontAlgn="auto" hangingPunct="1">
              <a:spcAft>
                <a:spcPts val="0"/>
              </a:spcAft>
              <a:defRPr/>
            </a:pPr>
            <a:r>
              <a:rPr lang="en-US" dirty="0" smtClean="0"/>
              <a:t>Schedule K-1 (Form 1041)</a:t>
            </a:r>
          </a:p>
        </p:txBody>
      </p:sp>
      <p:sp>
        <p:nvSpPr>
          <p:cNvPr id="6" name="Footer Placeholder 5"/>
          <p:cNvSpPr>
            <a:spLocks noGrp="1"/>
          </p:cNvSpPr>
          <p:nvPr>
            <p:ph type="ftr" sz="quarter" idx="10"/>
          </p:nvPr>
        </p:nvSpPr>
        <p:spPr/>
        <p:txBody>
          <a:bodyPr/>
          <a:lstStyle/>
          <a:p>
            <a:pPr>
              <a:defRPr/>
            </a:pPr>
            <a:r>
              <a:rPr lang="en-US"/>
              <a:t>NTTC Training – 2016</a:t>
            </a:r>
            <a:endParaRPr lang="en-US" dirty="0"/>
          </a:p>
        </p:txBody>
      </p:sp>
      <p:sp>
        <p:nvSpPr>
          <p:cNvPr id="717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5F198FB8-C2C4-4480-9D90-06BA761A60F8}" type="slidenum">
              <a:rPr lang="en-US" altLang="en-US" sz="1400" b="0" smtClean="0">
                <a:solidFill>
                  <a:srgbClr val="474B78"/>
                </a:solidFill>
                <a:cs typeface="Arial" charset="0"/>
              </a:rPr>
              <a:pPr>
                <a:spcBef>
                  <a:spcPct val="0"/>
                </a:spcBef>
                <a:buClrTx/>
                <a:buSzTx/>
                <a:buFontTx/>
                <a:buNone/>
              </a:pPr>
              <a:t>5</a:t>
            </a:fld>
            <a:endParaRPr lang="en-US" altLang="en-US" sz="1400" b="0" smtClean="0">
              <a:solidFill>
                <a:srgbClr val="474B78"/>
              </a:solidFill>
              <a:cs typeface="Arial" charset="0"/>
            </a:endParaRPr>
          </a:p>
        </p:txBody>
      </p:sp>
      <p:sp>
        <p:nvSpPr>
          <p:cNvPr id="6149" name="Oval 4"/>
          <p:cNvSpPr>
            <a:spLocks noChangeArrowheads="1"/>
          </p:cNvSpPr>
          <p:nvPr/>
        </p:nvSpPr>
        <p:spPr bwMode="auto">
          <a:xfrm>
            <a:off x="2967038" y="1716088"/>
            <a:ext cx="1600200" cy="838200"/>
          </a:xfrm>
          <a:prstGeom prst="ellipse">
            <a:avLst/>
          </a:prstGeom>
          <a:noFill/>
          <a:ln w="381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lIns="0" rIns="0"/>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eaLnBrk="1" hangingPunct="1">
              <a:spcBef>
                <a:spcPct val="0"/>
              </a:spcBef>
              <a:buClrTx/>
              <a:buSzTx/>
              <a:buFontTx/>
              <a:buNone/>
            </a:pPr>
            <a:endParaRPr lang="en-US" altLang="en-US" sz="1600" b="0">
              <a:solidFill>
                <a:schemeClr val="bg1"/>
              </a:solidFill>
              <a:cs typeface="Arial" charset="0"/>
            </a:endParaRPr>
          </a:p>
        </p:txBody>
      </p:sp>
      <p:sp>
        <p:nvSpPr>
          <p:cNvPr id="6150" name="Line Callout 2 5"/>
          <p:cNvSpPr>
            <a:spLocks/>
          </p:cNvSpPr>
          <p:nvPr/>
        </p:nvSpPr>
        <p:spPr bwMode="auto">
          <a:xfrm>
            <a:off x="533400" y="3719513"/>
            <a:ext cx="4033838" cy="2368550"/>
          </a:xfrm>
          <a:prstGeom prst="borderCallout2">
            <a:avLst>
              <a:gd name="adj1" fmla="val -449"/>
              <a:gd name="adj2" fmla="val 83125"/>
              <a:gd name="adj3" fmla="val -26852"/>
              <a:gd name="adj4" fmla="val 25278"/>
              <a:gd name="adj5" fmla="val -37463"/>
              <a:gd name="adj6" fmla="val 62606"/>
            </a:avLst>
          </a:prstGeom>
          <a:solidFill>
            <a:schemeClr val="bg1"/>
          </a:solidFill>
          <a:ln w="38100" algn="ctr">
            <a:solidFill>
              <a:srgbClr val="FF0000"/>
            </a:solidFill>
            <a:round/>
            <a:headEnd/>
            <a:tailEnd type="triangle" w="med" len="med"/>
          </a:ln>
        </p:spPr>
        <p:txBody>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eaLnBrk="1" hangingPunct="1">
              <a:spcBef>
                <a:spcPct val="0"/>
              </a:spcBef>
              <a:buClrTx/>
              <a:buSzTx/>
              <a:buFontTx/>
              <a:buNone/>
            </a:pPr>
            <a:r>
              <a:rPr lang="en-US" altLang="en-US" sz="2800">
                <a:solidFill>
                  <a:srgbClr val="FF0000"/>
                </a:solidFill>
                <a:cs typeface="Arial" charset="0"/>
              </a:rPr>
              <a:t>Note: may be Prior Year form but be current income for taxpayer when entity is on a fiscal, not calendar, year.</a:t>
            </a:r>
          </a:p>
        </p:txBody>
      </p:sp>
      <p:sp>
        <p:nvSpPr>
          <p:cNvPr id="9" name="Rectangle 8"/>
          <p:cNvSpPr/>
          <p:nvPr/>
        </p:nvSpPr>
        <p:spPr>
          <a:xfrm>
            <a:off x="3262313" y="1889125"/>
            <a:ext cx="981075" cy="493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600" b="1" dirty="0">
                <a:solidFill>
                  <a:schemeClr val="tx1"/>
                </a:solidFill>
              </a:rPr>
              <a:t>2016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4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1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Schedule K-1 (Form 1065)</a:t>
            </a:r>
            <a:endParaRPr lang="en-US" dirty="0"/>
          </a:p>
        </p:txBody>
      </p:sp>
      <p:sp>
        <p:nvSpPr>
          <p:cNvPr id="3" name="Footer Placeholder 2"/>
          <p:cNvSpPr>
            <a:spLocks noGrp="1"/>
          </p:cNvSpPr>
          <p:nvPr>
            <p:ph type="ftr" sz="quarter" idx="10"/>
          </p:nvPr>
        </p:nvSpPr>
        <p:spPr/>
        <p:txBody>
          <a:bodyPr/>
          <a:lstStyle/>
          <a:p>
            <a:pPr>
              <a:defRPr/>
            </a:pPr>
            <a:r>
              <a:rPr lang="en-US"/>
              <a:t>NTTC Training – 2016</a:t>
            </a:r>
            <a:endParaRPr lang="en-US" dirty="0"/>
          </a:p>
        </p:txBody>
      </p:sp>
      <p:sp>
        <p:nvSpPr>
          <p:cNvPr id="8198"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F493B8E5-11C2-4BD0-BB76-02B101D08A55}" type="slidenum">
              <a:rPr lang="en-US" altLang="en-US" sz="1400" b="0" smtClean="0">
                <a:solidFill>
                  <a:srgbClr val="474B78"/>
                </a:solidFill>
                <a:cs typeface="Arial" charset="0"/>
              </a:rPr>
              <a:pPr>
                <a:spcBef>
                  <a:spcPct val="0"/>
                </a:spcBef>
                <a:buClrTx/>
                <a:buSzTx/>
                <a:buFontTx/>
                <a:buNone/>
              </a:pPr>
              <a:t>6</a:t>
            </a:fld>
            <a:endParaRPr lang="en-US" altLang="en-US" sz="1400" b="0" smtClean="0">
              <a:solidFill>
                <a:srgbClr val="474B78"/>
              </a:solidFill>
              <a:cs typeface="Arial" charset="0"/>
            </a:endParaRPr>
          </a:p>
        </p:txBody>
      </p:sp>
      <p:pic>
        <p:nvPicPr>
          <p:cNvPr id="8199"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6700" y="1677988"/>
            <a:ext cx="8763000" cy="3565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3505200" y="1812925"/>
            <a:ext cx="981075" cy="4937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600" b="1" dirty="0">
                <a:solidFill>
                  <a:schemeClr val="tx1"/>
                </a:solidFill>
              </a:rPr>
              <a:t>2016</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Schedule K-1 (Form 1065)</a:t>
            </a:r>
            <a:endParaRPr lang="en-US" dirty="0"/>
          </a:p>
        </p:txBody>
      </p:sp>
      <p:sp>
        <p:nvSpPr>
          <p:cNvPr id="3" name="Footer Placeholder 2"/>
          <p:cNvSpPr>
            <a:spLocks noGrp="1"/>
          </p:cNvSpPr>
          <p:nvPr>
            <p:ph type="ftr" sz="quarter" idx="10"/>
          </p:nvPr>
        </p:nvSpPr>
        <p:spPr/>
        <p:txBody>
          <a:bodyPr/>
          <a:lstStyle/>
          <a:p>
            <a:pPr>
              <a:defRPr/>
            </a:pPr>
            <a:r>
              <a:rPr lang="en-US"/>
              <a:t>NTTC Training – 2016</a:t>
            </a:r>
            <a:endParaRPr lang="en-US" dirty="0"/>
          </a:p>
        </p:txBody>
      </p:sp>
      <p:sp>
        <p:nvSpPr>
          <p:cNvPr id="922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405933CA-332A-43A7-B76A-9983658E0D6E}" type="slidenum">
              <a:rPr lang="en-US" altLang="en-US" sz="1400" b="0" smtClean="0">
                <a:solidFill>
                  <a:srgbClr val="474B78"/>
                </a:solidFill>
                <a:cs typeface="Arial" charset="0"/>
              </a:rPr>
              <a:pPr>
                <a:spcBef>
                  <a:spcPct val="0"/>
                </a:spcBef>
                <a:buClrTx/>
                <a:buSzTx/>
                <a:buFontTx/>
                <a:buNone/>
              </a:pPr>
              <a:t>7</a:t>
            </a:fld>
            <a:endParaRPr lang="en-US" altLang="en-US" sz="1400" b="0" smtClean="0">
              <a:solidFill>
                <a:srgbClr val="474B78"/>
              </a:solidFill>
              <a:cs typeface="Arial" charset="0"/>
            </a:endParaRPr>
          </a:p>
        </p:txBody>
      </p:sp>
      <p:sp>
        <p:nvSpPr>
          <p:cNvPr id="9223" name="Content Placeholder 4"/>
          <p:cNvSpPr>
            <a:spLocks noGrp="1"/>
          </p:cNvSpPr>
          <p:nvPr>
            <p:ph sz="quarter" idx="12"/>
          </p:nvPr>
        </p:nvSpPr>
        <p:spPr>
          <a:xfrm>
            <a:off x="457200" y="4800600"/>
            <a:ext cx="8382000" cy="1143000"/>
          </a:xfrm>
        </p:spPr>
        <p:txBody>
          <a:bodyPr/>
          <a:lstStyle/>
          <a:p>
            <a:pPr eaLnBrk="1" hangingPunct="1">
              <a:buFont typeface="Wingdings" pitchFamily="2" charset="2"/>
              <a:buChar char="Ø"/>
            </a:pPr>
            <a:r>
              <a:rPr lang="en-US" altLang="en-US" sz="3200" smtClean="0"/>
              <a:t>If end of year capital account is negative, return is out of scope</a:t>
            </a:r>
          </a:p>
        </p:txBody>
      </p:sp>
      <p:pic>
        <p:nvPicPr>
          <p:cNvPr id="922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6750" y="2057400"/>
            <a:ext cx="7791450" cy="2095500"/>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chemeClr val="accent1"/>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eaLnBrk="1" fontAlgn="auto" hangingPunct="1">
              <a:spcAft>
                <a:spcPts val="0"/>
              </a:spcAft>
              <a:defRPr/>
            </a:pPr>
            <a:r>
              <a:rPr lang="en-US" dirty="0" smtClean="0"/>
              <a:t>Schedule K-1 (Form 1120S)</a:t>
            </a:r>
            <a:endParaRPr lang="en-US" dirty="0"/>
          </a:p>
        </p:txBody>
      </p:sp>
      <p:sp>
        <p:nvSpPr>
          <p:cNvPr id="3" name="Footer Placeholder 2"/>
          <p:cNvSpPr>
            <a:spLocks noGrp="1"/>
          </p:cNvSpPr>
          <p:nvPr>
            <p:ph type="ftr" sz="quarter" idx="10"/>
          </p:nvPr>
        </p:nvSpPr>
        <p:spPr/>
        <p:txBody>
          <a:bodyPr/>
          <a:lstStyle/>
          <a:p>
            <a:pPr>
              <a:defRPr/>
            </a:pPr>
            <a:r>
              <a:rPr lang="en-US"/>
              <a:t>NTTC Training – 2016</a:t>
            </a:r>
            <a:endParaRPr lang="en-US" dirty="0"/>
          </a:p>
        </p:txBody>
      </p:sp>
      <p:sp>
        <p:nvSpPr>
          <p:cNvPr id="1024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42904EE7-B6F3-4E81-BE1C-1898C60A236B}" type="slidenum">
              <a:rPr lang="en-US" altLang="en-US" sz="1400" b="0" smtClean="0">
                <a:solidFill>
                  <a:srgbClr val="474B78"/>
                </a:solidFill>
                <a:cs typeface="Arial" charset="0"/>
              </a:rPr>
              <a:pPr>
                <a:spcBef>
                  <a:spcPct val="0"/>
                </a:spcBef>
                <a:buClrTx/>
                <a:buSzTx/>
                <a:buFontTx/>
                <a:buNone/>
              </a:pPr>
              <a:t>8</a:t>
            </a:fld>
            <a:endParaRPr lang="en-US" altLang="en-US" sz="1400" b="0" smtClean="0">
              <a:solidFill>
                <a:srgbClr val="474B78"/>
              </a:solidFill>
              <a:cs typeface="Arial" charset="0"/>
            </a:endParaRPr>
          </a:p>
        </p:txBody>
      </p:sp>
      <p:pic>
        <p:nvPicPr>
          <p:cNvPr id="10247"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752600"/>
            <a:ext cx="8991600" cy="41227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4098925" y="1963738"/>
            <a:ext cx="549275" cy="39846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400" b="1" dirty="0">
                <a:solidFill>
                  <a:schemeClr val="tx1"/>
                </a:solidFill>
              </a:rPr>
              <a:t>15</a:t>
            </a:r>
          </a:p>
        </p:txBody>
      </p:sp>
      <p:sp>
        <p:nvSpPr>
          <p:cNvPr id="7" name="Rectangle 6"/>
          <p:cNvSpPr/>
          <p:nvPr/>
        </p:nvSpPr>
        <p:spPr>
          <a:xfrm>
            <a:off x="3429000" y="1992313"/>
            <a:ext cx="1116013" cy="36988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2800" b="1" dirty="0">
                <a:solidFill>
                  <a:schemeClr val="tx1"/>
                </a:solidFill>
              </a:rPr>
              <a:t>2016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K-1 Interest Income</a:t>
            </a:r>
            <a:endParaRPr lang="en-US" dirty="0"/>
          </a:p>
        </p:txBody>
      </p:sp>
      <p:sp>
        <p:nvSpPr>
          <p:cNvPr id="5" name="Footer Placeholder 4"/>
          <p:cNvSpPr>
            <a:spLocks noGrp="1"/>
          </p:cNvSpPr>
          <p:nvPr>
            <p:ph type="ftr" sz="quarter" idx="10"/>
          </p:nvPr>
        </p:nvSpPr>
        <p:spPr/>
        <p:txBody>
          <a:bodyPr/>
          <a:lstStyle/>
          <a:p>
            <a:pPr>
              <a:defRPr/>
            </a:pPr>
            <a:r>
              <a:rPr lang="en-US"/>
              <a:t>NTTC Training – 2016</a:t>
            </a:r>
            <a:endParaRPr lang="en-US" dirty="0"/>
          </a:p>
        </p:txBody>
      </p:sp>
      <p:sp>
        <p:nvSpPr>
          <p:cNvPr id="11270"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rgbClr val="67202F"/>
              </a:buClr>
              <a:buSzPct val="90000"/>
              <a:buFont typeface="Calibri" pitchFamily="34" charset="0"/>
              <a:buChar char="●"/>
              <a:defRPr sz="4000" b="1">
                <a:solidFill>
                  <a:schemeClr val="tx1"/>
                </a:solidFill>
                <a:latin typeface="Calibri" pitchFamily="34" charset="0"/>
                <a:ea typeface="Verdana" pitchFamily="34" charset="0"/>
                <a:cs typeface="Verdana" pitchFamily="34" charset="0"/>
              </a:defRPr>
            </a:lvl1pPr>
            <a:lvl2pPr marL="742950" indent="-285750">
              <a:spcBef>
                <a:spcPts val="500"/>
              </a:spcBef>
              <a:buClr>
                <a:srgbClr val="984807"/>
              </a:buClr>
              <a:buFont typeface="Calibri" pitchFamily="34" charset="0"/>
              <a:buChar char="−"/>
              <a:defRPr sz="3600" b="1">
                <a:solidFill>
                  <a:schemeClr val="tx1"/>
                </a:solidFill>
                <a:latin typeface="Calibri" pitchFamily="34" charset="0"/>
                <a:ea typeface="Verdana" pitchFamily="34" charset="0"/>
                <a:cs typeface="Verdana" pitchFamily="34" charset="0"/>
              </a:defRPr>
            </a:lvl2pPr>
            <a:lvl3pPr marL="1143000" indent="-228600">
              <a:spcBef>
                <a:spcPts val="500"/>
              </a:spcBef>
              <a:buClr>
                <a:srgbClr val="215968"/>
              </a:buClr>
              <a:buSzPct val="120000"/>
              <a:buFont typeface="Calibri" pitchFamily="34" charset="0"/>
              <a:buChar char="▪"/>
              <a:defRPr sz="3200" b="1">
                <a:solidFill>
                  <a:schemeClr val="tx1"/>
                </a:solidFill>
                <a:latin typeface="Calibri" pitchFamily="34" charset="0"/>
                <a:ea typeface="Verdana" pitchFamily="34" charset="0"/>
                <a:cs typeface="Verdana" pitchFamily="34" charset="0"/>
              </a:defRPr>
            </a:lvl3pPr>
            <a:lvl4pPr marL="16002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4pPr>
            <a:lvl5pPr marL="2057400" indent="-228600">
              <a:spcBef>
                <a:spcPts val="500"/>
              </a:spcBef>
              <a:buFont typeface="Arial" charset="0"/>
              <a:buChar char="•"/>
              <a:defRPr sz="2800" b="1">
                <a:solidFill>
                  <a:schemeClr val="tx1"/>
                </a:solidFill>
                <a:latin typeface="Calibri" pitchFamily="34" charset="0"/>
                <a:ea typeface="Verdana" pitchFamily="34" charset="0"/>
                <a:cs typeface="Verdana" pitchFamily="34" charset="0"/>
              </a:defRPr>
            </a:lvl5pPr>
            <a:lvl6pPr marL="25146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6pPr>
            <a:lvl7pPr marL="29718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7pPr>
            <a:lvl8pPr marL="34290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8pPr>
            <a:lvl9pPr marL="3886200" indent="-228600" eaLnBrk="0" fontAlgn="base" hangingPunct="0">
              <a:spcBef>
                <a:spcPts val="500"/>
              </a:spcBef>
              <a:spcAft>
                <a:spcPct val="0"/>
              </a:spcAft>
              <a:buFont typeface="Arial" charset="0"/>
              <a:buChar char="•"/>
              <a:defRPr sz="2800" b="1">
                <a:solidFill>
                  <a:schemeClr val="tx1"/>
                </a:solidFill>
                <a:latin typeface="Calibri" pitchFamily="34" charset="0"/>
                <a:ea typeface="Verdana" pitchFamily="34" charset="0"/>
                <a:cs typeface="Verdana" pitchFamily="34" charset="0"/>
              </a:defRPr>
            </a:lvl9pPr>
          </a:lstStyle>
          <a:p>
            <a:pPr>
              <a:spcBef>
                <a:spcPct val="0"/>
              </a:spcBef>
              <a:buClrTx/>
              <a:buSzTx/>
              <a:buFontTx/>
              <a:buNone/>
            </a:pPr>
            <a:fld id="{3CC79456-7F41-49BC-8BBC-5645A21EBD54}" type="slidenum">
              <a:rPr lang="en-US" altLang="en-US" sz="1400" b="0" smtClean="0">
                <a:solidFill>
                  <a:srgbClr val="474B78"/>
                </a:solidFill>
                <a:cs typeface="Arial" charset="0"/>
              </a:rPr>
              <a:pPr>
                <a:spcBef>
                  <a:spcPct val="0"/>
                </a:spcBef>
                <a:buClrTx/>
                <a:buSzTx/>
                <a:buFontTx/>
                <a:buNone/>
              </a:pPr>
              <a:t>9</a:t>
            </a:fld>
            <a:endParaRPr lang="en-US" altLang="en-US" sz="1400" b="0" smtClean="0">
              <a:solidFill>
                <a:srgbClr val="474B78"/>
              </a:solidFill>
              <a:cs typeface="Arial" charset="0"/>
            </a:endParaRPr>
          </a:p>
        </p:txBody>
      </p:sp>
      <p:sp>
        <p:nvSpPr>
          <p:cNvPr id="11271" name="Content Placeholder 4"/>
          <p:cNvSpPr>
            <a:spLocks noGrp="1"/>
          </p:cNvSpPr>
          <p:nvPr>
            <p:ph sz="quarter" idx="12"/>
          </p:nvPr>
        </p:nvSpPr>
        <p:spPr>
          <a:xfrm>
            <a:off x="609600" y="1828800"/>
            <a:ext cx="7886700" cy="3886200"/>
          </a:xfrm>
        </p:spPr>
        <p:txBody>
          <a:bodyPr/>
          <a:lstStyle/>
          <a:p>
            <a:pPr eaLnBrk="1" hangingPunct="1"/>
            <a:r>
              <a:rPr lang="en-US" altLang="en-US" smtClean="0"/>
              <a:t>Also look for exempt interest income</a:t>
            </a:r>
          </a:p>
          <a:p>
            <a:pPr lvl="1" eaLnBrk="1" hangingPunct="1"/>
            <a:r>
              <a:rPr lang="en-US" altLang="en-US" smtClean="0"/>
              <a:t>Box number varies by form</a:t>
            </a:r>
          </a:p>
          <a:p>
            <a:pPr lvl="1" eaLnBrk="1" hangingPunct="1"/>
            <a:r>
              <a:rPr lang="en-US" altLang="en-US" smtClean="0"/>
              <a:t>Look on the back of the form for the code descriptions</a:t>
            </a:r>
          </a:p>
        </p:txBody>
      </p:sp>
      <p:pic>
        <p:nvPicPr>
          <p:cNvPr id="1127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l="-2841" r="2841" b="37440"/>
          <a:stretch>
            <a:fillRect/>
          </a:stretch>
        </p:blipFill>
        <p:spPr bwMode="auto">
          <a:xfrm>
            <a:off x="2895600" y="4876800"/>
            <a:ext cx="4022725" cy="12334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TC 2016 Template.potx" id="{E0A52EE1-7FAB-4AE9-8540-7668D78AFE4F}" vid="{E648C534-2353-40BD-9430-16199884EA36}"/>
    </a:ext>
  </a:extLst>
</a:theme>
</file>

<file path=ppt/theme/theme2.xml><?xml version="1.0" encoding="utf-8"?>
<a:theme xmlns:a="http://schemas.openxmlformats.org/drawingml/2006/main" name="NTTC">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TTC 2016 Template.potx" id="{30F31F80-841A-4692-9C16-96298E5C3365}" vid="{A1287FF5-2D37-48D3-BB4A-79C7722276E9}"/>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~NTTC 2016 Template</Template>
  <TotalTime>0</TotalTime>
  <Words>693</Words>
  <Application>Microsoft Office PowerPoint</Application>
  <PresentationFormat>On-screen Show (4:3)</PresentationFormat>
  <Paragraphs>117</Paragraphs>
  <Slides>14</Slides>
  <Notes>11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Times New Roman</vt:lpstr>
      <vt:lpstr>Verdana</vt:lpstr>
      <vt:lpstr>Wingdings</vt:lpstr>
      <vt:lpstr>1_Custom Design</vt:lpstr>
      <vt:lpstr>NTTC</vt:lpstr>
      <vt:lpstr>Schedule K-1</vt:lpstr>
      <vt:lpstr>Schedule K-1</vt:lpstr>
      <vt:lpstr>Intake and Interview</vt:lpstr>
      <vt:lpstr>Schedule K-1</vt:lpstr>
      <vt:lpstr>Schedule K-1 (Form 1041)</vt:lpstr>
      <vt:lpstr>Schedule K-1 (Form 1065)</vt:lpstr>
      <vt:lpstr>Schedule K-1 (Form 1065)</vt:lpstr>
      <vt:lpstr>Schedule K-1 (Form 1120S)</vt:lpstr>
      <vt:lpstr>K-1 Interest Income</vt:lpstr>
      <vt:lpstr>Foreign Tax on K-1</vt:lpstr>
      <vt:lpstr>Using K-1s in TaxSlayer</vt:lpstr>
      <vt:lpstr>Quality Review</vt:lpstr>
      <vt:lpstr>Exit Interview</vt:lpstr>
      <vt:lpstr>Schedule K-1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2013-10-18T18:34:11Z</dcterms:created>
  <dcterms:modified xsi:type="dcterms:W3CDTF">2016-12-16T15:00:29Z</dcterms:modified>
</cp:coreProperties>
</file>